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jl, gemiddeld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Geen stijl, geen raster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Geen stijl, tabelraster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76" d="100"/>
          <a:sy n="76" d="100"/>
        </p:scale>
        <p:origin x="126" y="7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1C80903-9C60-4B64-B484-0A0D2564552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3BEF664E-A881-497F-B4A2-1AD76C706D5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20BCF81F-EBD1-4664-9803-048ED8E22C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8C2B0-35A6-4F0C-B0D0-7C20436A627B}" type="datetimeFigureOut">
              <a:rPr lang="nl-BE" smtClean="0"/>
              <a:t>11/05/2020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4CD1D316-8CC0-44EB-A717-CFD80010C3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37409FC1-40C6-4D29-89F3-0315730892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E8584-FCFE-4CC4-8805-8482EBE939B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2645529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366C955-7E20-4DBC-BFC5-D844ED1234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625B5E1A-8178-4309-91FF-7F475F327D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FFDA994C-62F0-4411-AABB-AA8B9DECB4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8C2B0-35A6-4F0C-B0D0-7C20436A627B}" type="datetimeFigureOut">
              <a:rPr lang="nl-BE" smtClean="0"/>
              <a:t>11/05/2020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48E9C015-0574-4023-9D8A-A4187802FC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AB5D4A13-5A42-404F-A682-FD000094B7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E8584-FCFE-4CC4-8805-8482EBE939B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4501977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3F44D86-7D0C-40C5-8A42-A6EF7C86D4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4DD2AB62-77F8-4658-8D69-E22D853E55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9CFE5620-787D-45BF-8244-33B2562515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8C2B0-35A6-4F0C-B0D0-7C20436A627B}" type="datetimeFigureOut">
              <a:rPr lang="nl-BE" smtClean="0"/>
              <a:t>11/05/2020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722FF5FC-28B5-45E4-BB49-45AFFB17EF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178D74E3-AE41-4130-9B11-F437488393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E8584-FCFE-4CC4-8805-8482EBE939B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4516858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BEDC768-6896-45E2-9E1D-96B90E3761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0C9A1776-08C3-4B65-8C8E-0E91B9A15D2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599FFC07-09A6-4CCA-BF5A-643D402DF2F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DB213480-2191-43D0-A5B1-E5EDD4AAF0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8C2B0-35A6-4F0C-B0D0-7C20436A627B}" type="datetimeFigureOut">
              <a:rPr lang="nl-BE" smtClean="0"/>
              <a:t>11/05/2020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FF992A5C-0D90-4D2D-8EB8-C965E04ED4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E9FD0D2F-F2DE-4148-A10C-5C8CEF1E1D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E8584-FCFE-4CC4-8805-8482EBE939B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3803875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2E8E427-B1A3-485C-9F8F-B1EA2A733E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8C23430B-849E-4238-865F-3DF698D920E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DA681DDA-32D5-4020-BF85-A04780BC1DF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1B13588A-10CE-406B-A344-F901DD68BC0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1B43D4B9-DDCF-4245-8116-BFAB2E74C22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4152AF25-3AEA-484B-9058-E549BA9193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8C2B0-35A6-4F0C-B0D0-7C20436A627B}" type="datetimeFigureOut">
              <a:rPr lang="nl-BE" smtClean="0"/>
              <a:t>11/05/2020</a:t>
            </a:fld>
            <a:endParaRPr lang="nl-BE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6BCB088A-882F-4E97-9777-45BE88FEB1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79BD5DC1-107D-4161-823F-6DD56B2D1A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E8584-FCFE-4CC4-8805-8482EBE939B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1117675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F6604E1-C336-448C-99E4-86237B7F84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45D8F6A5-2B95-4896-B94E-76D49DD0BD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8C2B0-35A6-4F0C-B0D0-7C20436A627B}" type="datetimeFigureOut">
              <a:rPr lang="nl-BE" smtClean="0"/>
              <a:t>11/05/2020</a:t>
            </a:fld>
            <a:endParaRPr lang="nl-BE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52FEE881-C0A1-47FE-B61E-C72CC157BE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1F9423A9-F2CE-4F48-864E-71CA88793F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E8584-FCFE-4CC4-8805-8482EBE939B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4187440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E6A68FCF-BAA2-4619-AE2D-3756C75D8B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8C2B0-35A6-4F0C-B0D0-7C20436A627B}" type="datetimeFigureOut">
              <a:rPr lang="nl-BE" smtClean="0"/>
              <a:t>11/05/2020</a:t>
            </a:fld>
            <a:endParaRPr lang="nl-BE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DF1B95C2-FBCD-4605-BF63-E8911BB896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8ECE4387-6F96-4C85-A23B-62DE7C7A34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E8584-FCFE-4CC4-8805-8482EBE939B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682930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EE399F3-A9E1-4C7D-A6FA-519518DBEB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AB86F49F-32DD-4755-BD56-DF19F0FA9B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56EA6384-2F06-4174-B9F2-EBB5C3D4A7D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D6E5619B-F8DE-44D6-B256-115FE4FDEB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8C2B0-35A6-4F0C-B0D0-7C20436A627B}" type="datetimeFigureOut">
              <a:rPr lang="nl-BE" smtClean="0"/>
              <a:t>11/05/2020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661EDD41-5EF2-4E97-AB2C-9A0CA63FEF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A32802D7-FAF2-4B42-8E23-065A257018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E8584-FCFE-4CC4-8805-8482EBE939B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0277624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A105D69-ACDF-4548-8787-E21A58F0C4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67DC1F31-83EF-4BBD-ACD2-1B966B3C419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B6301AEB-4E88-4F42-BA50-E865796BA0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8FA072CB-8A13-4C6B-8CBC-84C5B2A4C1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8C2B0-35A6-4F0C-B0D0-7C20436A627B}" type="datetimeFigureOut">
              <a:rPr lang="nl-BE" smtClean="0"/>
              <a:t>11/05/2020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60FACBB5-CC54-482B-8746-AD3AD85882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04648D1C-3CF9-48C5-941F-438634F624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E8584-FCFE-4CC4-8805-8482EBE939B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791541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7A756DC-E618-4AFA-9573-8CBA49B3C6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5E42E08D-F9CA-48D6-9F4F-DAC8E420F8F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C2881E37-C0CC-4E5D-8353-140518D2D1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8C2B0-35A6-4F0C-B0D0-7C20436A627B}" type="datetimeFigureOut">
              <a:rPr lang="nl-BE" smtClean="0"/>
              <a:t>11/05/2020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C833B673-89C6-47E7-9786-7144B5A5F9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9FEC8E14-3BDA-42BF-A054-91C65D2696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E8584-FCFE-4CC4-8805-8482EBE939B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7162473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6A8F8DE8-7C11-457A-AD3C-9F6A9E596E3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8C08F7CE-EC95-411A-8B42-A621C8BA91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3C37989D-094E-4BF0-B31E-A9755547BC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8C2B0-35A6-4F0C-B0D0-7C20436A627B}" type="datetimeFigureOut">
              <a:rPr lang="nl-BE" smtClean="0"/>
              <a:t>11/05/2020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210F51E2-FBD1-423B-AC87-160AE7BA1C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69F35C66-3726-48EE-BF71-64A4AE8F1C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E8584-FCFE-4CC4-8805-8482EBE939B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3575419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B4214E76-BCD3-48B6-9589-F2546BA079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FE0AE7B4-E3D6-40A7-AFB9-4B397A9CFA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9E242AD3-B004-4AA2-924F-D4A140ACE44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D8C2B0-35A6-4F0C-B0D0-7C20436A627B}" type="datetimeFigureOut">
              <a:rPr lang="nl-BE" smtClean="0"/>
              <a:t>11/05/2020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41F7E5B8-B8A1-4B09-A8E5-5988A2EA3E7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E6B5E357-FA66-4467-BCE9-E74624A0252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6E8584-FCFE-4CC4-8805-8482EBE939B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0793699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 descr="Afbeelding met water, buiten, golf, rijden&#10;&#10;Automatisch gegenereerde beschrijving">
            <a:extLst>
              <a:ext uri="{FF2B5EF4-FFF2-40B4-BE49-F238E27FC236}">
                <a16:creationId xmlns:a16="http://schemas.microsoft.com/office/drawing/2014/main" id="{089E710E-CE47-4082-81AB-643A851EE6A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73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graphicFrame>
        <p:nvGraphicFramePr>
          <p:cNvPr id="6" name="Tabel 6">
            <a:extLst>
              <a:ext uri="{FF2B5EF4-FFF2-40B4-BE49-F238E27FC236}">
                <a16:creationId xmlns:a16="http://schemas.microsoft.com/office/drawing/2014/main" id="{54D2CEDA-5F01-48F6-8A5C-3225F94372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4939313"/>
              </p:ext>
            </p:extLst>
          </p:nvPr>
        </p:nvGraphicFramePr>
        <p:xfrm>
          <a:off x="2032000" y="719666"/>
          <a:ext cx="9067800" cy="453760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95400">
                  <a:extLst>
                    <a:ext uri="{9D8B030D-6E8A-4147-A177-3AD203B41FA5}">
                      <a16:colId xmlns:a16="http://schemas.microsoft.com/office/drawing/2014/main" val="3477972428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val="91378493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val="3743078411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val="2643176034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val="3969138386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val="3040741462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val="4104320314"/>
                    </a:ext>
                  </a:extLst>
                </a:gridCol>
              </a:tblGrid>
              <a:tr h="648229">
                <a:tc>
                  <a:txBody>
                    <a:bodyPr/>
                    <a:lstStyle/>
                    <a:p>
                      <a:pPr algn="ctr"/>
                      <a:r>
                        <a:rPr lang="nl-BE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dirty="0">
                          <a:solidFill>
                            <a:schemeClr val="bg1"/>
                          </a:solidFill>
                        </a:rPr>
                        <a:t>2</a:t>
                      </a:r>
                    </a:p>
                  </a:txBody>
                  <a:tcPr anchor="ctr"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dirty="0">
                          <a:solidFill>
                            <a:schemeClr val="bg1"/>
                          </a:solidFill>
                        </a:rPr>
                        <a:t>4</a:t>
                      </a:r>
                    </a:p>
                  </a:txBody>
                  <a:tcPr anchor="ctr"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dirty="0">
                          <a:solidFill>
                            <a:schemeClr val="bg1"/>
                          </a:solidFill>
                        </a:rPr>
                        <a:t>6</a:t>
                      </a:r>
                    </a:p>
                  </a:txBody>
                  <a:tcPr anchor="ctr"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dirty="0">
                          <a:solidFill>
                            <a:schemeClr val="bg1"/>
                          </a:solidFill>
                        </a:rPr>
                        <a:t>8</a:t>
                      </a:r>
                    </a:p>
                  </a:txBody>
                  <a:tcPr anchor="ctr"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dirty="0">
                          <a:solidFill>
                            <a:schemeClr val="bg1"/>
                          </a:solidFill>
                        </a:rPr>
                        <a:t>10</a:t>
                      </a:r>
                    </a:p>
                  </a:txBody>
                  <a:tcPr anchor="ctr"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nl-BE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1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10305853"/>
                  </a:ext>
                </a:extLst>
              </a:tr>
              <a:tr h="648229">
                <a:tc>
                  <a:txBody>
                    <a:bodyPr/>
                    <a:lstStyle/>
                    <a:p>
                      <a:pPr algn="ctr"/>
                      <a:r>
                        <a:rPr lang="nl-BE" dirty="0"/>
                        <a:t>1</a:t>
                      </a:r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dirty="0"/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dirty="0"/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dirty="0"/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dirty="0"/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dirty="0"/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nl-BE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66926460"/>
                  </a:ext>
                </a:extLst>
              </a:tr>
              <a:tr h="648229">
                <a:tc>
                  <a:txBody>
                    <a:bodyPr/>
                    <a:lstStyle/>
                    <a:p>
                      <a:pPr algn="ctr"/>
                      <a:r>
                        <a:rPr lang="nl-BE" dirty="0"/>
                        <a:t>3</a:t>
                      </a:r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nl-BE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nl-BE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nl-BE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nl-BE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nl-BE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nl-BE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30396294"/>
                  </a:ext>
                </a:extLst>
              </a:tr>
              <a:tr h="648229">
                <a:tc>
                  <a:txBody>
                    <a:bodyPr/>
                    <a:lstStyle/>
                    <a:p>
                      <a:pPr algn="ctr"/>
                      <a:r>
                        <a:rPr lang="nl-BE" dirty="0"/>
                        <a:t>5</a:t>
                      </a:r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dirty="0"/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dirty="0"/>
                        <a:t>20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dirty="0"/>
                        <a:t>30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dirty="0"/>
                        <a:t>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dirty="0"/>
                        <a:t>50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dirty="0"/>
                        <a:t>75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45801711"/>
                  </a:ext>
                </a:extLst>
              </a:tr>
              <a:tr h="648229">
                <a:tc>
                  <a:txBody>
                    <a:bodyPr/>
                    <a:lstStyle/>
                    <a:p>
                      <a:pPr algn="ctr"/>
                      <a:r>
                        <a:rPr lang="nl-BE" dirty="0"/>
                        <a:t>7</a:t>
                      </a:r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nl-BE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nl-BE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nl-BE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nl-BE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nl-BE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nl-BE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2968468"/>
                  </a:ext>
                </a:extLst>
              </a:tr>
              <a:tr h="648229">
                <a:tc>
                  <a:txBody>
                    <a:bodyPr/>
                    <a:lstStyle/>
                    <a:p>
                      <a:pPr algn="ctr"/>
                      <a:r>
                        <a:rPr lang="nl-BE" dirty="0"/>
                        <a:t>9</a:t>
                      </a:r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nl-BE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nl-BE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nl-BE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nl-BE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nl-BE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dirty="0"/>
                        <a:t>135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8677256"/>
                  </a:ext>
                </a:extLst>
              </a:tr>
              <a:tr h="648229">
                <a:tc>
                  <a:txBody>
                    <a:bodyPr/>
                    <a:lstStyle/>
                    <a:p>
                      <a:pPr algn="ctr"/>
                      <a:r>
                        <a:rPr lang="nl-BE" dirty="0"/>
                        <a:t>11</a:t>
                      </a:r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dirty="0"/>
                        <a:t>22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dirty="0"/>
                        <a:t>44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dirty="0"/>
                        <a:t>66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dirty="0"/>
                        <a:t>88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dirty="0"/>
                        <a:t>110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nl-BE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7788206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936080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 descr="Afbeelding met water, buiten, golf, rijden&#10;&#10;Automatisch gegenereerde beschrijving">
            <a:extLst>
              <a:ext uri="{FF2B5EF4-FFF2-40B4-BE49-F238E27FC236}">
                <a16:creationId xmlns:a16="http://schemas.microsoft.com/office/drawing/2014/main" id="{08DC8724-D66A-43FA-9062-3840FCD028D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730"/>
          <a:stretch/>
        </p:blipFill>
        <p:spPr>
          <a:xfrm>
            <a:off x="-317480" y="10"/>
            <a:ext cx="12191980" cy="6857990"/>
          </a:xfrm>
          <a:prstGeom prst="rect">
            <a:avLst/>
          </a:prstGeom>
        </p:spPr>
      </p:pic>
      <p:graphicFrame>
        <p:nvGraphicFramePr>
          <p:cNvPr id="6" name="Tabel 6">
            <a:extLst>
              <a:ext uri="{FF2B5EF4-FFF2-40B4-BE49-F238E27FC236}">
                <a16:creationId xmlns:a16="http://schemas.microsoft.com/office/drawing/2014/main" id="{364FCDCA-A022-4973-B79D-9B9B5BA2760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9488133"/>
              </p:ext>
            </p:extLst>
          </p:nvPr>
        </p:nvGraphicFramePr>
        <p:xfrm>
          <a:off x="177800" y="719666"/>
          <a:ext cx="11379200" cy="57319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44800">
                  <a:extLst>
                    <a:ext uri="{9D8B030D-6E8A-4147-A177-3AD203B41FA5}">
                      <a16:colId xmlns:a16="http://schemas.microsoft.com/office/drawing/2014/main" val="2915688725"/>
                    </a:ext>
                  </a:extLst>
                </a:gridCol>
                <a:gridCol w="2844800">
                  <a:extLst>
                    <a:ext uri="{9D8B030D-6E8A-4147-A177-3AD203B41FA5}">
                      <a16:colId xmlns:a16="http://schemas.microsoft.com/office/drawing/2014/main" val="2155058066"/>
                    </a:ext>
                  </a:extLst>
                </a:gridCol>
                <a:gridCol w="2844800">
                  <a:extLst>
                    <a:ext uri="{9D8B030D-6E8A-4147-A177-3AD203B41FA5}">
                      <a16:colId xmlns:a16="http://schemas.microsoft.com/office/drawing/2014/main" val="293550407"/>
                    </a:ext>
                  </a:extLst>
                </a:gridCol>
                <a:gridCol w="2844800">
                  <a:extLst>
                    <a:ext uri="{9D8B030D-6E8A-4147-A177-3AD203B41FA5}">
                      <a16:colId xmlns:a16="http://schemas.microsoft.com/office/drawing/2014/main" val="2288548127"/>
                    </a:ext>
                  </a:extLst>
                </a:gridCol>
              </a:tblGrid>
              <a:tr h="655165">
                <a:tc>
                  <a:txBody>
                    <a:bodyPr/>
                    <a:lstStyle/>
                    <a:p>
                      <a:r>
                        <a:rPr lang="nl-BE" dirty="0"/>
                        <a:t>Verhouding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l-B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l-B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l-BE" dirty="0"/>
                        <a:t>Gelijkwaardig?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63317329"/>
                  </a:ext>
                </a:extLst>
              </a:tr>
              <a:tr h="5076769">
                <a:tc>
                  <a:txBody>
                    <a:bodyPr/>
                    <a:lstStyle/>
                    <a:p>
                      <a:r>
                        <a:rPr lang="nl-BE" sz="2400" dirty="0"/>
                        <a:t>2 op 5 en 10 op 50</a:t>
                      </a:r>
                    </a:p>
                    <a:p>
                      <a:endParaRPr lang="nl-BE" sz="2400" dirty="0"/>
                    </a:p>
                    <a:p>
                      <a:endParaRPr lang="nl-BE" sz="2400" dirty="0"/>
                    </a:p>
                    <a:p>
                      <a:r>
                        <a:rPr lang="nl-BE" sz="2400" dirty="0"/>
                        <a:t>3 op 4 en 12 op 16</a:t>
                      </a:r>
                    </a:p>
                    <a:p>
                      <a:endParaRPr lang="nl-BE" sz="2400" dirty="0"/>
                    </a:p>
                    <a:p>
                      <a:endParaRPr lang="nl-BE" sz="2400" dirty="0"/>
                    </a:p>
                    <a:p>
                      <a:r>
                        <a:rPr lang="nl-BE" sz="2400" dirty="0"/>
                        <a:t>8 op 16 en 25 op 50</a:t>
                      </a:r>
                    </a:p>
                    <a:p>
                      <a:endParaRPr lang="nl-BE" sz="2400" dirty="0"/>
                    </a:p>
                    <a:p>
                      <a:endParaRPr lang="nl-BE" sz="2400" dirty="0"/>
                    </a:p>
                    <a:p>
                      <a:r>
                        <a:rPr lang="nl-BE" sz="2400" dirty="0"/>
                        <a:t>1 op 8 en 8 op 1</a:t>
                      </a:r>
                    </a:p>
                    <a:p>
                      <a:endParaRPr lang="nl-BE" sz="24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nl-BE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nl-BE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nl-BE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9459755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52553654"/>
      </p:ext>
    </p:extLst>
  </p:cSld>
  <p:clrMapOvr>
    <a:masterClrMapping/>
  </p:clrMapOvr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60</Words>
  <Application>Microsoft Office PowerPoint</Application>
  <PresentationFormat>Breedbeeld</PresentationFormat>
  <Paragraphs>41</Paragraphs>
  <Slides>2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3</vt:i4>
      </vt:variant>
      <vt:variant>
        <vt:lpstr>Thema</vt:lpstr>
      </vt:variant>
      <vt:variant>
        <vt:i4>1</vt:i4>
      </vt:variant>
      <vt:variant>
        <vt:lpstr>Diatitels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Kantoorthema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laura robben</dc:creator>
  <cp:lastModifiedBy>laura robben</cp:lastModifiedBy>
  <cp:revision>2</cp:revision>
  <dcterms:created xsi:type="dcterms:W3CDTF">2020-05-11T10:50:17Z</dcterms:created>
  <dcterms:modified xsi:type="dcterms:W3CDTF">2020-05-11T11:07:53Z</dcterms:modified>
</cp:coreProperties>
</file>