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57" r:id="rId4"/>
    <p:sldId id="263" r:id="rId5"/>
    <p:sldId id="261" r:id="rId6"/>
    <p:sldId id="264" r:id="rId7"/>
    <p:sldId id="260" r:id="rId8"/>
    <p:sldId id="259" r:id="rId9"/>
  </p:sldIdLst>
  <p:sldSz cx="12192000" cy="6858000"/>
  <p:notesSz cx="6858000" cy="9144000"/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0" y="6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B1DF7FC-0A5C-4C10-AF24-7626C994BDB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48EB34CB-BFA4-401B-9DB3-5ABE227F31E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188AF3F8-1CA3-4B19-9359-40DB315223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2B24E-D234-4F21-ACF2-5ACBAC560D27}" type="datetimeFigureOut">
              <a:rPr lang="nl-BE" smtClean="0"/>
              <a:t>7/05/2020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B7AD3BAC-F434-408F-BAC5-EFD1F02815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BFBC29D1-3E38-4822-9C77-9D125E415E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036051-12D9-41BA-ADE0-4D409988D356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1374896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2DA0288-99DC-486F-813D-31D15FEC0B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F1148F4D-AC5B-4F81-9797-9ED5607474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712C6513-C59D-492E-8FC6-BD9A47F652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2B24E-D234-4F21-ACF2-5ACBAC560D27}" type="datetimeFigureOut">
              <a:rPr lang="nl-BE" smtClean="0"/>
              <a:t>7/05/2020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EFA61E55-83CA-474F-8778-BD58462510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3A5DA22E-6678-4A10-B5F3-81C7937F45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036051-12D9-41BA-ADE0-4D409988D356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2054698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76332E1-C1FA-42D3-A786-50F745398F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2C84CAB8-150C-4436-B9E6-5475CFF236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C11876F0-D161-4916-9955-2E1F5CD444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2B24E-D234-4F21-ACF2-5ACBAC560D27}" type="datetimeFigureOut">
              <a:rPr lang="nl-BE" smtClean="0"/>
              <a:t>7/05/2020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BD29B0D2-9AA1-4DDB-996D-77CA8EC91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B42EE1B1-1120-4B54-8CAB-C64557DF57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036051-12D9-41BA-ADE0-4D409988D356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4270442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76B56AB-FAB5-49AD-82E5-CCB3D11BB4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82CE1223-F8C2-45C9-9317-BF551E7D2AE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FEDA74F5-8B8C-4843-88A0-CFFEEE97AAD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4C34E4C8-1F6A-4425-977C-67A1F56775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2B24E-D234-4F21-ACF2-5ACBAC560D27}" type="datetimeFigureOut">
              <a:rPr lang="nl-BE" smtClean="0"/>
              <a:t>7/05/2020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B5FA9238-ABE7-48F6-8FA9-93D48A66D7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A841536C-D453-4E25-BA7D-5EDEF81C08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036051-12D9-41BA-ADE0-4D409988D356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092684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DA44184-0631-4355-9CFC-A0F1714778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A64A6B39-EEA4-42EA-9B6E-66C2341309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373D5E8A-2B5C-4795-A4AE-F853B20695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EC31DB39-2DAD-4C2E-AAC1-62BD09A4303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28D74920-548B-470F-B2C8-F2616B8C35D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5CFE26F3-794C-4F20-BD3D-FD298F95BC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2B24E-D234-4F21-ACF2-5ACBAC560D27}" type="datetimeFigureOut">
              <a:rPr lang="nl-BE" smtClean="0"/>
              <a:t>7/05/2020</a:t>
            </a:fld>
            <a:endParaRPr lang="nl-BE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3429A225-2265-4B7D-B238-25FCE268ED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8C3BF471-6E34-43A2-AD9C-F0543AD69D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036051-12D9-41BA-ADE0-4D409988D356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8382989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803E027-D814-46FA-ADDE-499388C523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86FB3E02-5BFE-4451-B254-ACB48B2491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2B24E-D234-4F21-ACF2-5ACBAC560D27}" type="datetimeFigureOut">
              <a:rPr lang="nl-BE" smtClean="0"/>
              <a:t>7/05/2020</a:t>
            </a:fld>
            <a:endParaRPr lang="nl-BE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B6133F2A-6510-4837-8B1F-C9B2EB017D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DD654F18-8CD5-427A-B606-AA8DC447E7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036051-12D9-41BA-ADE0-4D409988D356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1651696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B480B856-F9B6-4B5B-A6BD-A92A4EAEF4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2B24E-D234-4F21-ACF2-5ACBAC560D27}" type="datetimeFigureOut">
              <a:rPr lang="nl-BE" smtClean="0"/>
              <a:t>7/05/2020</a:t>
            </a:fld>
            <a:endParaRPr lang="nl-BE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115C7171-311F-4A40-A84B-06772EA39B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1B264CB0-AFE2-4306-A68D-CD448F4E12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036051-12D9-41BA-ADE0-4D409988D356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369608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6A43D7A-B435-4D8C-A9B2-FD7612D072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7E0C8BE6-C8C6-4AA0-8691-6871F27C2E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C3D96674-474B-41CF-8C07-7FF1A9FD108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9C0DCC41-33A5-4EA5-90C4-6B0B286455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2B24E-D234-4F21-ACF2-5ACBAC560D27}" type="datetimeFigureOut">
              <a:rPr lang="nl-BE" smtClean="0"/>
              <a:t>7/05/2020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06E57262-9B08-4A8A-99F6-93761BF479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8146005F-0361-4EB9-A93D-6ECD08B73A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036051-12D9-41BA-ADE0-4D409988D356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774758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AEF7684-079A-46FF-A462-4364601AEA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CABC6D7A-CB9D-4EF1-A6AF-1442629FE80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35287262-210D-46FA-BF0B-60EA4FC21B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C4EB632A-F77F-4073-A2FC-CF1C8A5B36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2B24E-D234-4F21-ACF2-5ACBAC560D27}" type="datetimeFigureOut">
              <a:rPr lang="nl-BE" smtClean="0"/>
              <a:t>7/05/2020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7C28A3AB-2F72-427A-B09F-45235DBE66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2120B487-23C5-434E-9A2B-9F9567730B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036051-12D9-41BA-ADE0-4D409988D356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2605810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259941E-9302-4E7C-92BA-C0D62AFC2F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6B25EB6C-B5D5-4E42-B508-4898FDE20DE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29264CAF-6E96-4CC2-A1C1-14E73C4CF8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2B24E-D234-4F21-ACF2-5ACBAC560D27}" type="datetimeFigureOut">
              <a:rPr lang="nl-BE" smtClean="0"/>
              <a:t>7/05/2020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A4DF9910-3F58-4CAD-8F79-2B5C8EEBA1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57B7B221-C8EB-40E4-8D6A-72EEC2157A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036051-12D9-41BA-ADE0-4D409988D356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386988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B9FD4B03-68F1-4605-A654-B6F33E86B7F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CBA8B4F8-6D45-4C87-982D-C29910D9161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3C8B6AFB-6E4A-49E2-9CCA-E834359BC2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2B24E-D234-4F21-ACF2-5ACBAC560D27}" type="datetimeFigureOut">
              <a:rPr lang="nl-BE" smtClean="0"/>
              <a:t>7/05/2020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2D55077E-0D20-4304-AAAA-D739AFE708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F2186398-9331-4F01-8DFB-C6DCB564A7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036051-12D9-41BA-ADE0-4D409988D356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971363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46395252-4658-4359-A7C8-ABF71757DA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B6BAEEB9-2A67-4FE7-AD9C-521FCF5E1C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5F5AE9B9-6BD7-4983-8CC6-A382DD5AAD8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A2B24E-D234-4F21-ACF2-5ACBAC560D27}" type="datetimeFigureOut">
              <a:rPr lang="nl-BE" smtClean="0"/>
              <a:t>7/05/2020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E9552F78-72A6-42E8-8487-0149C7EC14B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E2276F65-69B6-49AD-82BB-23388C208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036051-12D9-41BA-ADE0-4D409988D356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1415892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Afbeelding 4" descr="Afbeelding met buiten, water, gebouw, huis&#10;&#10;Automatisch gegenereerde beschrijving">
            <a:extLst>
              <a:ext uri="{FF2B5EF4-FFF2-40B4-BE49-F238E27FC236}">
                <a16:creationId xmlns:a16="http://schemas.microsoft.com/office/drawing/2014/main" id="{6B9038E9-54F3-4327-80A8-9FDEA11B79C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92" b="5108"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0DEBAEFA-DBE7-46CD-92B1-C07FA953915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2900518"/>
          </a:xfrm>
        </p:spPr>
        <p:txBody>
          <a:bodyPr>
            <a:normAutofit/>
          </a:bodyPr>
          <a:lstStyle/>
          <a:p>
            <a:r>
              <a:rPr lang="nl-BE">
                <a:solidFill>
                  <a:srgbClr val="FFFFFF"/>
                </a:solidFill>
              </a:rPr>
              <a:t>Breuken, Procenten en Kommagetallen</a:t>
            </a:r>
          </a:p>
        </p:txBody>
      </p:sp>
    </p:spTree>
    <p:extLst>
      <p:ext uri="{BB962C8B-B14F-4D97-AF65-F5344CB8AC3E}">
        <p14:creationId xmlns:p14="http://schemas.microsoft.com/office/powerpoint/2010/main" val="175586253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970412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3E32F1F-CD48-4804-8D4D-C1E6259F7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1" y="803325"/>
            <a:ext cx="5314536" cy="1325563"/>
          </a:xfrm>
        </p:spPr>
        <p:txBody>
          <a:bodyPr>
            <a:normAutofit/>
          </a:bodyPr>
          <a:lstStyle/>
          <a:p>
            <a:r>
              <a:rPr lang="nl-BE" dirty="0"/>
              <a:t>Kommagetal naar breuk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37CB984E-7C14-45D3-AF94-F89AC2879E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0" y="2279018"/>
            <a:ext cx="5314543" cy="3375920"/>
          </a:xfrm>
        </p:spPr>
        <p:txBody>
          <a:bodyPr anchor="t">
            <a:normAutofit/>
          </a:bodyPr>
          <a:lstStyle/>
          <a:p>
            <a:r>
              <a:rPr lang="nl-BE" sz="2400" dirty="0"/>
              <a:t>Een kommagetal spreek je uit als tienden of honderdsten</a:t>
            </a:r>
          </a:p>
          <a:p>
            <a:r>
              <a:rPr lang="nl-BE" sz="2400" dirty="0"/>
              <a:t>Je kan het dus gemakkelijk omzetten naar een breuk op 10 of 100.</a:t>
            </a:r>
          </a:p>
          <a:p>
            <a:r>
              <a:rPr lang="nl-BE" sz="2400" dirty="0"/>
              <a:t>Vereenvoudig</a:t>
            </a: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58278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Afbeelding 6" descr="Afbeelding met vlieger, slaghout, groot, vliegtuig&#10;&#10;Automatisch gegenereerde beschrijving">
            <a:extLst>
              <a:ext uri="{FF2B5EF4-FFF2-40B4-BE49-F238E27FC236}">
                <a16:creationId xmlns:a16="http://schemas.microsoft.com/office/drawing/2014/main" id="{3538D3AA-C7E9-4A71-9C28-04E76A1865F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9" r="9260"/>
          <a:stretch/>
        </p:blipFill>
        <p:spPr>
          <a:xfrm>
            <a:off x="6750141" y="-2"/>
            <a:ext cx="5441859" cy="5654940"/>
          </a:xfrm>
          <a:custGeom>
            <a:avLst/>
            <a:gdLst/>
            <a:ahLst/>
            <a:cxnLst/>
            <a:rect l="l" t="t" r="r" b="b"/>
            <a:pathLst>
              <a:path w="5441859" h="5654940">
                <a:moveTo>
                  <a:pt x="1041368" y="0"/>
                </a:moveTo>
                <a:lnTo>
                  <a:pt x="5441859" y="0"/>
                </a:lnTo>
                <a:lnTo>
                  <a:pt x="5441859" y="4820612"/>
                </a:lnTo>
                <a:lnTo>
                  <a:pt x="5285166" y="4957981"/>
                </a:lnTo>
                <a:cubicBezTo>
                  <a:pt x="4729628" y="5394557"/>
                  <a:pt x="4029081" y="5654940"/>
                  <a:pt x="3267719" y="5654940"/>
                </a:cubicBezTo>
                <a:cubicBezTo>
                  <a:pt x="1463008" y="5654940"/>
                  <a:pt x="0" y="4191932"/>
                  <a:pt x="0" y="2387221"/>
                </a:cubicBezTo>
                <a:cubicBezTo>
                  <a:pt x="0" y="1484866"/>
                  <a:pt x="365752" y="667936"/>
                  <a:pt x="957093" y="76595"/>
                </a:cubicBezTo>
                <a:close/>
              </a:path>
            </a:pathLst>
          </a:custGeom>
        </p:spPr>
      </p:pic>
      <p:sp>
        <p:nvSpPr>
          <p:cNvPr id="4" name="Titel 1">
            <a:extLst>
              <a:ext uri="{FF2B5EF4-FFF2-40B4-BE49-F238E27FC236}">
                <a16:creationId xmlns:a16="http://schemas.microsoft.com/office/drawing/2014/main" id="{60058B73-896A-4367-A8AF-9BA901F10EA1}"/>
              </a:ext>
            </a:extLst>
          </p:cNvPr>
          <p:cNvSpPr txBox="1">
            <a:spLocks/>
          </p:cNvSpPr>
          <p:nvPr/>
        </p:nvSpPr>
        <p:spPr>
          <a:xfrm>
            <a:off x="762000" y="4198612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r>
              <a:rPr lang="nl-BE" dirty="0"/>
              <a:t>Breuk naar kommagetal</a:t>
            </a:r>
          </a:p>
        </p:txBody>
      </p:sp>
      <p:sp>
        <p:nvSpPr>
          <p:cNvPr id="5" name="Tijdelijke aanduiding voor inhoud 2">
            <a:extLst>
              <a:ext uri="{FF2B5EF4-FFF2-40B4-BE49-F238E27FC236}">
                <a16:creationId xmlns:a16="http://schemas.microsoft.com/office/drawing/2014/main" id="{7FB0E1F9-36D0-4FD3-8224-FD09A21DE7C4}"/>
              </a:ext>
            </a:extLst>
          </p:cNvPr>
          <p:cNvSpPr txBox="1">
            <a:spLocks/>
          </p:cNvSpPr>
          <p:nvPr/>
        </p:nvSpPr>
        <p:spPr>
          <a:xfrm>
            <a:off x="818737" y="5393412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nl-BE" sz="2600" dirty="0"/>
              <a:t>Zet je breuk om naar een breuk op 10 of 100.</a:t>
            </a:r>
          </a:p>
          <a:p>
            <a:r>
              <a:rPr lang="nl-BE" sz="2600" dirty="0"/>
              <a:t>Lees de breuk … op 10 worden … tienden, … op 100 worden … honderdsten</a:t>
            </a:r>
          </a:p>
        </p:txBody>
      </p:sp>
    </p:spTree>
    <p:extLst>
      <p:ext uri="{BB962C8B-B14F-4D97-AF65-F5344CB8AC3E}">
        <p14:creationId xmlns:p14="http://schemas.microsoft.com/office/powerpoint/2010/main" val="110327504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292533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3E32F1F-CD48-4804-8D4D-C1E6259F7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1" y="803325"/>
            <a:ext cx="5314536" cy="1325563"/>
          </a:xfrm>
        </p:spPr>
        <p:txBody>
          <a:bodyPr>
            <a:normAutofit/>
          </a:bodyPr>
          <a:lstStyle/>
          <a:p>
            <a:r>
              <a:rPr lang="nl-BE" dirty="0"/>
              <a:t>Procent naar breuk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37CB984E-7C14-45D3-AF94-F89AC2879E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0" y="2279018"/>
            <a:ext cx="5314543" cy="3375920"/>
          </a:xfrm>
        </p:spPr>
        <p:txBody>
          <a:bodyPr anchor="t">
            <a:normAutofit/>
          </a:bodyPr>
          <a:lstStyle/>
          <a:p>
            <a:r>
              <a:rPr lang="nl-BE" sz="2400" dirty="0"/>
              <a:t>Een procent is eigenlijk hetzelfde als een breuk op 100. </a:t>
            </a:r>
          </a:p>
          <a:p>
            <a:r>
              <a:rPr lang="nl-BE" sz="2400" dirty="0"/>
              <a:t>De teller van je breuk is het aantal procent en de noemer 100.</a:t>
            </a:r>
          </a:p>
          <a:p>
            <a:r>
              <a:rPr lang="nl-BE" sz="2400" dirty="0"/>
              <a:t>Vereenvoudig indien mogelijk.</a:t>
            </a: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58278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Afbeelding 6" descr="Afbeelding met vlieger, slaghout, groot, vliegtuig&#10;&#10;Automatisch gegenereerde beschrijving">
            <a:extLst>
              <a:ext uri="{FF2B5EF4-FFF2-40B4-BE49-F238E27FC236}">
                <a16:creationId xmlns:a16="http://schemas.microsoft.com/office/drawing/2014/main" id="{3538D3AA-C7E9-4A71-9C28-04E76A1865F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9" r="9260"/>
          <a:stretch/>
        </p:blipFill>
        <p:spPr>
          <a:xfrm>
            <a:off x="6750141" y="-2"/>
            <a:ext cx="5441859" cy="5654940"/>
          </a:xfrm>
          <a:custGeom>
            <a:avLst/>
            <a:gdLst/>
            <a:ahLst/>
            <a:cxnLst/>
            <a:rect l="l" t="t" r="r" b="b"/>
            <a:pathLst>
              <a:path w="5441859" h="5654940">
                <a:moveTo>
                  <a:pt x="1041368" y="0"/>
                </a:moveTo>
                <a:lnTo>
                  <a:pt x="5441859" y="0"/>
                </a:lnTo>
                <a:lnTo>
                  <a:pt x="5441859" y="4820612"/>
                </a:lnTo>
                <a:lnTo>
                  <a:pt x="5285166" y="4957981"/>
                </a:lnTo>
                <a:cubicBezTo>
                  <a:pt x="4729628" y="5394557"/>
                  <a:pt x="4029081" y="5654940"/>
                  <a:pt x="3267719" y="5654940"/>
                </a:cubicBezTo>
                <a:cubicBezTo>
                  <a:pt x="1463008" y="5654940"/>
                  <a:pt x="0" y="4191932"/>
                  <a:pt x="0" y="2387221"/>
                </a:cubicBezTo>
                <a:cubicBezTo>
                  <a:pt x="0" y="1484866"/>
                  <a:pt x="365752" y="667936"/>
                  <a:pt x="957093" y="76595"/>
                </a:cubicBezTo>
                <a:close/>
              </a:path>
            </a:pathLst>
          </a:custGeom>
        </p:spPr>
      </p:pic>
      <p:sp>
        <p:nvSpPr>
          <p:cNvPr id="4" name="Titel 1">
            <a:extLst>
              <a:ext uri="{FF2B5EF4-FFF2-40B4-BE49-F238E27FC236}">
                <a16:creationId xmlns:a16="http://schemas.microsoft.com/office/drawing/2014/main" id="{60058B73-896A-4367-A8AF-9BA901F10EA1}"/>
              </a:ext>
            </a:extLst>
          </p:cNvPr>
          <p:cNvSpPr txBox="1">
            <a:spLocks/>
          </p:cNvSpPr>
          <p:nvPr/>
        </p:nvSpPr>
        <p:spPr>
          <a:xfrm>
            <a:off x="762000" y="4198612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r>
              <a:rPr lang="nl-BE" dirty="0"/>
              <a:t>Breuk naar procent</a:t>
            </a:r>
          </a:p>
        </p:txBody>
      </p:sp>
      <p:sp>
        <p:nvSpPr>
          <p:cNvPr id="5" name="Tijdelijke aanduiding voor inhoud 2">
            <a:extLst>
              <a:ext uri="{FF2B5EF4-FFF2-40B4-BE49-F238E27FC236}">
                <a16:creationId xmlns:a16="http://schemas.microsoft.com/office/drawing/2014/main" id="{7FB0E1F9-36D0-4FD3-8224-FD09A21DE7C4}"/>
              </a:ext>
            </a:extLst>
          </p:cNvPr>
          <p:cNvSpPr txBox="1">
            <a:spLocks/>
          </p:cNvSpPr>
          <p:nvPr/>
        </p:nvSpPr>
        <p:spPr>
          <a:xfrm>
            <a:off x="818737" y="5393412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nl-BE" sz="2600" dirty="0"/>
              <a:t>Zet je breuk op 100.</a:t>
            </a:r>
          </a:p>
          <a:p>
            <a:r>
              <a:rPr lang="nl-BE" sz="2600" dirty="0"/>
              <a:t>De teller is nu je aantal procent.</a:t>
            </a:r>
          </a:p>
        </p:txBody>
      </p:sp>
    </p:spTree>
    <p:extLst>
      <p:ext uri="{BB962C8B-B14F-4D97-AF65-F5344CB8AC3E}">
        <p14:creationId xmlns:p14="http://schemas.microsoft.com/office/powerpoint/2010/main" val="112811126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850104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3E32F1F-CD48-4804-8D4D-C1E6259F7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1" y="803325"/>
            <a:ext cx="5314536" cy="1325563"/>
          </a:xfrm>
        </p:spPr>
        <p:txBody>
          <a:bodyPr>
            <a:normAutofit/>
          </a:bodyPr>
          <a:lstStyle/>
          <a:p>
            <a:r>
              <a:rPr lang="nl-BE" dirty="0"/>
              <a:t>Kommagetal naar procent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37CB984E-7C14-45D3-AF94-F89AC2879E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0" y="2279018"/>
            <a:ext cx="5314543" cy="1788831"/>
          </a:xfrm>
        </p:spPr>
        <p:txBody>
          <a:bodyPr anchor="t">
            <a:normAutofit/>
          </a:bodyPr>
          <a:lstStyle/>
          <a:p>
            <a:r>
              <a:rPr lang="nl-BE" sz="2400" dirty="0"/>
              <a:t>Zet je kommagetal eerst om naar een breuk op 100.</a:t>
            </a:r>
          </a:p>
          <a:p>
            <a:r>
              <a:rPr lang="nl-BE" sz="2400" dirty="0"/>
              <a:t>De teller van je breuk is nu het aantal procent.</a:t>
            </a: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58278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Afbeelding 6" descr="Afbeelding met vlieger, slaghout, groot, vliegtuig&#10;&#10;Automatisch gegenereerde beschrijving">
            <a:extLst>
              <a:ext uri="{FF2B5EF4-FFF2-40B4-BE49-F238E27FC236}">
                <a16:creationId xmlns:a16="http://schemas.microsoft.com/office/drawing/2014/main" id="{3538D3AA-C7E9-4A71-9C28-04E76A1865F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9" r="9260"/>
          <a:stretch/>
        </p:blipFill>
        <p:spPr>
          <a:xfrm>
            <a:off x="6750141" y="-2"/>
            <a:ext cx="5441859" cy="5654940"/>
          </a:xfrm>
          <a:custGeom>
            <a:avLst/>
            <a:gdLst/>
            <a:ahLst/>
            <a:cxnLst/>
            <a:rect l="l" t="t" r="r" b="b"/>
            <a:pathLst>
              <a:path w="5441859" h="5654940">
                <a:moveTo>
                  <a:pt x="1041368" y="0"/>
                </a:moveTo>
                <a:lnTo>
                  <a:pt x="5441859" y="0"/>
                </a:lnTo>
                <a:lnTo>
                  <a:pt x="5441859" y="4820612"/>
                </a:lnTo>
                <a:lnTo>
                  <a:pt x="5285166" y="4957981"/>
                </a:lnTo>
                <a:cubicBezTo>
                  <a:pt x="4729628" y="5394557"/>
                  <a:pt x="4029081" y="5654940"/>
                  <a:pt x="3267719" y="5654940"/>
                </a:cubicBezTo>
                <a:cubicBezTo>
                  <a:pt x="1463008" y="5654940"/>
                  <a:pt x="0" y="4191932"/>
                  <a:pt x="0" y="2387221"/>
                </a:cubicBezTo>
                <a:cubicBezTo>
                  <a:pt x="0" y="1484866"/>
                  <a:pt x="365752" y="667936"/>
                  <a:pt x="957093" y="76595"/>
                </a:cubicBezTo>
                <a:close/>
              </a:path>
            </a:pathLst>
          </a:custGeom>
        </p:spPr>
      </p:pic>
      <p:sp>
        <p:nvSpPr>
          <p:cNvPr id="4" name="Titel 1">
            <a:extLst>
              <a:ext uri="{FF2B5EF4-FFF2-40B4-BE49-F238E27FC236}">
                <a16:creationId xmlns:a16="http://schemas.microsoft.com/office/drawing/2014/main" id="{60058B73-896A-4367-A8AF-9BA901F10EA1}"/>
              </a:ext>
            </a:extLst>
          </p:cNvPr>
          <p:cNvSpPr txBox="1">
            <a:spLocks/>
          </p:cNvSpPr>
          <p:nvPr/>
        </p:nvSpPr>
        <p:spPr>
          <a:xfrm>
            <a:off x="762000" y="4198612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r>
              <a:rPr lang="nl-BE" dirty="0"/>
              <a:t>Procent naar kommagetal</a:t>
            </a:r>
          </a:p>
        </p:txBody>
      </p:sp>
      <p:sp>
        <p:nvSpPr>
          <p:cNvPr id="5" name="Tijdelijke aanduiding voor inhoud 2">
            <a:extLst>
              <a:ext uri="{FF2B5EF4-FFF2-40B4-BE49-F238E27FC236}">
                <a16:creationId xmlns:a16="http://schemas.microsoft.com/office/drawing/2014/main" id="{7FB0E1F9-36D0-4FD3-8224-FD09A21DE7C4}"/>
              </a:ext>
            </a:extLst>
          </p:cNvPr>
          <p:cNvSpPr txBox="1">
            <a:spLocks/>
          </p:cNvSpPr>
          <p:nvPr/>
        </p:nvSpPr>
        <p:spPr>
          <a:xfrm>
            <a:off x="818737" y="5393412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nl-BE" sz="2600" dirty="0"/>
              <a:t>Zet je breuk terug om naar een breuk op 100. </a:t>
            </a:r>
            <a:br>
              <a:rPr lang="nl-BE" sz="2600" dirty="0"/>
            </a:br>
            <a:r>
              <a:rPr lang="nl-BE" sz="2600" dirty="0"/>
              <a:t>(de teller is het aantal procent)</a:t>
            </a:r>
          </a:p>
          <a:p>
            <a:r>
              <a:rPr lang="nl-BE" sz="2600" dirty="0"/>
              <a:t>Nu kan je er een kommagetal van maken.</a:t>
            </a:r>
          </a:p>
        </p:txBody>
      </p:sp>
    </p:spTree>
    <p:extLst>
      <p:ext uri="{BB962C8B-B14F-4D97-AF65-F5344CB8AC3E}">
        <p14:creationId xmlns:p14="http://schemas.microsoft.com/office/powerpoint/2010/main" val="86476410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9228552E-C8B1-4A80-8448-0787CE0FC7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Afbeelding 8" descr="Afbeelding met tekening, straat, teken&#10;&#10;Automatisch gegenereerde beschrijving">
            <a:extLst>
              <a:ext uri="{FF2B5EF4-FFF2-40B4-BE49-F238E27FC236}">
                <a16:creationId xmlns:a16="http://schemas.microsoft.com/office/drawing/2014/main" id="{2CADF201-EBF8-4C84-B72C-27B45B3B1D7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91" b="8509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30239BB8-9842-4183-80F7-A1666F3789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nl-BE">
                <a:solidFill>
                  <a:srgbClr val="FFFFFF"/>
                </a:solidFill>
              </a:rPr>
              <a:t>Speel een spel om te oefenen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ACBA465C-506B-4790-946B-C44D412DEC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>
            <a:normAutofit/>
          </a:bodyPr>
          <a:lstStyle/>
          <a:p>
            <a:r>
              <a:rPr lang="nl-BE">
                <a:solidFill>
                  <a:srgbClr val="FFFFFF"/>
                </a:solidFill>
              </a:rPr>
              <a:t>Dobbelstenen</a:t>
            </a:r>
          </a:p>
          <a:p>
            <a:r>
              <a:rPr lang="nl-BE">
                <a:solidFill>
                  <a:srgbClr val="FFFFFF"/>
                </a:solidFill>
              </a:rPr>
              <a:t>Triominos</a:t>
            </a:r>
          </a:p>
          <a:p>
            <a:r>
              <a:rPr lang="nl-BE">
                <a:solidFill>
                  <a:srgbClr val="FFFFFF"/>
                </a:solidFill>
              </a:rPr>
              <a:t>Kwartet</a:t>
            </a:r>
          </a:p>
          <a:p>
            <a:r>
              <a:rPr lang="nl-BE">
                <a:solidFill>
                  <a:srgbClr val="FFFFFF"/>
                </a:solidFill>
              </a:rPr>
              <a:t>Memorie</a:t>
            </a:r>
          </a:p>
          <a:p>
            <a:r>
              <a:rPr lang="nl-BE">
                <a:solidFill>
                  <a:srgbClr val="FFFFFF"/>
                </a:solidFill>
              </a:rPr>
              <a:t>Bingo</a:t>
            </a:r>
          </a:p>
        </p:txBody>
      </p:sp>
      <p:sp>
        <p:nvSpPr>
          <p:cNvPr id="4" name="Tijdelijke aanduiding voor inhoud 2">
            <a:extLst>
              <a:ext uri="{FF2B5EF4-FFF2-40B4-BE49-F238E27FC236}">
                <a16:creationId xmlns:a16="http://schemas.microsoft.com/office/drawing/2014/main" id="{2C73FB8A-F6C6-4828-BB99-DD5C4B46336E}"/>
              </a:ext>
            </a:extLst>
          </p:cNvPr>
          <p:cNvSpPr txBox="1">
            <a:spLocks/>
          </p:cNvSpPr>
          <p:nvPr/>
        </p:nvSpPr>
        <p:spPr>
          <a:xfrm>
            <a:off x="3657600" y="1825625"/>
            <a:ext cx="28194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nl-BE" dirty="0"/>
          </a:p>
        </p:txBody>
      </p:sp>
      <p:sp>
        <p:nvSpPr>
          <p:cNvPr id="5" name="Tijdelijke aanduiding voor inhoud 2">
            <a:extLst>
              <a:ext uri="{FF2B5EF4-FFF2-40B4-BE49-F238E27FC236}">
                <a16:creationId xmlns:a16="http://schemas.microsoft.com/office/drawing/2014/main" id="{95089647-6163-4ED8-8DB9-FFA3D14A4205}"/>
              </a:ext>
            </a:extLst>
          </p:cNvPr>
          <p:cNvSpPr txBox="1">
            <a:spLocks/>
          </p:cNvSpPr>
          <p:nvPr/>
        </p:nvSpPr>
        <p:spPr>
          <a:xfrm>
            <a:off x="3918857" y="1825625"/>
            <a:ext cx="2819400" cy="284137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nl-BE" dirty="0"/>
              <a:t>4 personen</a:t>
            </a:r>
          </a:p>
          <a:p>
            <a:r>
              <a:rPr lang="nl-BE" dirty="0"/>
              <a:t>3 personen</a:t>
            </a:r>
          </a:p>
          <a:p>
            <a:r>
              <a:rPr lang="nl-BE" dirty="0"/>
              <a:t>4 personen</a:t>
            </a:r>
          </a:p>
          <a:p>
            <a:r>
              <a:rPr lang="nl-BE" dirty="0"/>
              <a:t>3 personen</a:t>
            </a:r>
          </a:p>
          <a:p>
            <a:r>
              <a:rPr lang="nl-BE" dirty="0"/>
              <a:t>3-5 personen</a:t>
            </a:r>
          </a:p>
        </p:txBody>
      </p:sp>
    </p:spTree>
    <p:extLst>
      <p:ext uri="{BB962C8B-B14F-4D97-AF65-F5344CB8AC3E}">
        <p14:creationId xmlns:p14="http://schemas.microsoft.com/office/powerpoint/2010/main" val="121606299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190</Words>
  <Application>Microsoft Office PowerPoint</Application>
  <PresentationFormat>Breedbeeld</PresentationFormat>
  <Paragraphs>32</Paragraphs>
  <Slides>8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3</vt:i4>
      </vt:variant>
      <vt:variant>
        <vt:lpstr>Thema</vt:lpstr>
      </vt:variant>
      <vt:variant>
        <vt:i4>1</vt:i4>
      </vt:variant>
      <vt:variant>
        <vt:lpstr>Diatitels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Kantoorthema</vt:lpstr>
      <vt:lpstr>Breuken, Procenten en Kommagetallen</vt:lpstr>
      <vt:lpstr>PowerPoint-presentatie</vt:lpstr>
      <vt:lpstr>Kommagetal naar breuk</vt:lpstr>
      <vt:lpstr>PowerPoint-presentatie</vt:lpstr>
      <vt:lpstr>Procent naar breuk</vt:lpstr>
      <vt:lpstr>PowerPoint-presentatie</vt:lpstr>
      <vt:lpstr>Kommagetal naar procent</vt:lpstr>
      <vt:lpstr>Speel een spel om te oefenen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Breuken, Procenten en Kommagetallen</dc:title>
  <dc:creator>laura robben</dc:creator>
  <cp:lastModifiedBy>laura robben</cp:lastModifiedBy>
  <cp:revision>5</cp:revision>
  <dcterms:created xsi:type="dcterms:W3CDTF">2020-05-07T17:49:05Z</dcterms:created>
  <dcterms:modified xsi:type="dcterms:W3CDTF">2020-05-07T19:36:02Z</dcterms:modified>
</cp:coreProperties>
</file>