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8474" autoAdjust="0"/>
  </p:normalViewPr>
  <p:slideViewPr>
    <p:cSldViewPr snapToGrid="0">
      <p:cViewPr varScale="1">
        <p:scale>
          <a:sx n="58" d="100"/>
          <a:sy n="58" d="100"/>
        </p:scale>
        <p:origin x="164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1106CF-7275-4B2C-9D91-2FBE546FA7F0}" type="datetimeFigureOut">
              <a:rPr lang="nl-BE" smtClean="0"/>
              <a:t>16/05/2020</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CF6A9C-6228-4163-AA5C-537232DC1385}" type="slidenum">
              <a:rPr lang="nl-BE" smtClean="0"/>
              <a:t>‹nr.›</a:t>
            </a:fld>
            <a:endParaRPr lang="nl-BE"/>
          </a:p>
        </p:txBody>
      </p:sp>
    </p:spTree>
    <p:extLst>
      <p:ext uri="{BB962C8B-B14F-4D97-AF65-F5344CB8AC3E}">
        <p14:creationId xmlns:p14="http://schemas.microsoft.com/office/powerpoint/2010/main" val="2932959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dirty="0">
                <a:solidFill>
                  <a:schemeClr val="tx1"/>
                </a:solidFill>
                <a:effectLst/>
                <a:latin typeface="+mn-lt"/>
                <a:ea typeface="+mn-ea"/>
                <a:cs typeface="+mn-cs"/>
              </a:rPr>
              <a:t>Op een dag roept God zijn profeet Jona:</a:t>
            </a:r>
          </a:p>
          <a:p>
            <a:r>
              <a:rPr lang="nl-BE" sz="1200" kern="1200" dirty="0">
                <a:solidFill>
                  <a:schemeClr val="tx1"/>
                </a:solidFill>
                <a:effectLst/>
                <a:latin typeface="+mn-lt"/>
                <a:ea typeface="+mn-ea"/>
                <a:cs typeface="+mn-cs"/>
              </a:rPr>
              <a:t>“Sta op Jona, ga naar </a:t>
            </a:r>
            <a:r>
              <a:rPr lang="nl-BE" sz="1200" kern="1200" dirty="0" err="1">
                <a:solidFill>
                  <a:schemeClr val="tx1"/>
                </a:solidFill>
                <a:effectLst/>
                <a:latin typeface="+mn-lt"/>
                <a:ea typeface="+mn-ea"/>
                <a:cs typeface="+mn-cs"/>
              </a:rPr>
              <a:t>Nineve</a:t>
            </a:r>
            <a:r>
              <a:rPr lang="nl-BE" sz="1200" kern="1200" dirty="0">
                <a:solidFill>
                  <a:schemeClr val="tx1"/>
                </a:solidFill>
                <a:effectLst/>
                <a:latin typeface="+mn-lt"/>
                <a:ea typeface="+mn-ea"/>
                <a:cs typeface="+mn-cs"/>
              </a:rPr>
              <a:t>, de grote stad. En zeg de mensen daar dat ik hen zal straffen. Want ik zie dat ze veel slechte dingen doen.”</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1</a:t>
            </a:fld>
            <a:endParaRPr lang="nl-BE"/>
          </a:p>
        </p:txBody>
      </p:sp>
    </p:spTree>
    <p:extLst>
      <p:ext uri="{BB962C8B-B14F-4D97-AF65-F5344CB8AC3E}">
        <p14:creationId xmlns:p14="http://schemas.microsoft.com/office/powerpoint/2010/main" val="13716451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Maar Jona wil niet. Hij loopt weg. Hij gaat naar de stad </a:t>
            </a:r>
            <a:r>
              <a:rPr lang="nl-BE" sz="1200" kern="1200" dirty="0" err="1">
                <a:solidFill>
                  <a:schemeClr val="tx1"/>
                </a:solidFill>
                <a:effectLst/>
                <a:latin typeface="+mn-lt"/>
                <a:ea typeface="+mn-ea"/>
                <a:cs typeface="+mn-cs"/>
              </a:rPr>
              <a:t>Jafo</a:t>
            </a:r>
            <a:r>
              <a:rPr lang="nl-BE" sz="1200" kern="1200" dirty="0">
                <a:solidFill>
                  <a:schemeClr val="tx1"/>
                </a:solidFill>
                <a:effectLst/>
                <a:latin typeface="+mn-lt"/>
                <a:ea typeface="+mn-ea"/>
                <a:cs typeface="+mn-cs"/>
              </a:rPr>
              <a:t>. Daar, in de haven, ligt een schip. Jona geeft de kapitein wat geld en mag meevaren naar een ver, vreemd land.</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2</a:t>
            </a:fld>
            <a:endParaRPr lang="nl-BE"/>
          </a:p>
        </p:txBody>
      </p:sp>
    </p:spTree>
    <p:extLst>
      <p:ext uri="{BB962C8B-B14F-4D97-AF65-F5344CB8AC3E}">
        <p14:creationId xmlns:p14="http://schemas.microsoft.com/office/powerpoint/2010/main" val="568800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Als ze midden op zee zijn, laat God het ineens vreselijk hard waaien. Hoge golven slaan tegen het schip. De zeelui worden erg bang en ropen om hulp. </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3</a:t>
            </a:fld>
            <a:endParaRPr lang="nl-BE"/>
          </a:p>
        </p:txBody>
      </p:sp>
    </p:spTree>
    <p:extLst>
      <p:ext uri="{BB962C8B-B14F-4D97-AF65-F5344CB8AC3E}">
        <p14:creationId xmlns:p14="http://schemas.microsoft.com/office/powerpoint/2010/main" val="847762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dirty="0">
                <a:solidFill>
                  <a:schemeClr val="tx1"/>
                </a:solidFill>
                <a:effectLst/>
                <a:latin typeface="+mn-lt"/>
                <a:ea typeface="+mn-ea"/>
                <a:cs typeface="+mn-cs"/>
              </a:rPr>
              <a:t>Beneden in het schip ligt Jona te slapen. Hij slaapt door alles heen!</a:t>
            </a:r>
          </a:p>
          <a:p>
            <a:r>
              <a:rPr lang="nl-BE" sz="1200" kern="1200" dirty="0">
                <a:solidFill>
                  <a:schemeClr val="tx1"/>
                </a:solidFill>
                <a:effectLst/>
                <a:latin typeface="+mn-lt"/>
                <a:ea typeface="+mn-ea"/>
                <a:cs typeface="+mn-cs"/>
              </a:rPr>
              <a:t>De kapitein gaat naar hem toe. “Wordt wakker, slaapkop!” roept hij tegen Jona. “We verdrinken! Bid tot je God. Misschien zal die ons helpen.”</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4</a:t>
            </a:fld>
            <a:endParaRPr lang="nl-BE"/>
          </a:p>
        </p:txBody>
      </p:sp>
    </p:spTree>
    <p:extLst>
      <p:ext uri="{BB962C8B-B14F-4D97-AF65-F5344CB8AC3E}">
        <p14:creationId xmlns:p14="http://schemas.microsoft.com/office/powerpoint/2010/main" val="4022324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dirty="0">
                <a:solidFill>
                  <a:schemeClr val="tx1"/>
                </a:solidFill>
                <a:effectLst/>
                <a:latin typeface="+mn-lt"/>
                <a:ea typeface="+mn-ea"/>
                <a:cs typeface="+mn-cs"/>
              </a:rPr>
              <a:t>Maar als Jona ziet wat er aan de hand is, zegt hij: “Het is allemaal mijn schuld. Luister: ik ben een knecht van de God die de hemel, de zee en de aarde heeft gemaakt. Van die God ben ik weggelopen. En daarom hebben we nu die storm.” “Hoe heb je zoiets kunnen doen?” schreeuwen de zeelui tegen hem. “En wat moet er nu gebeuren om de zee weer rustig te krijgen?” </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5</a:t>
            </a:fld>
            <a:endParaRPr lang="nl-BE"/>
          </a:p>
        </p:txBody>
      </p:sp>
    </p:spTree>
    <p:extLst>
      <p:ext uri="{BB962C8B-B14F-4D97-AF65-F5344CB8AC3E}">
        <p14:creationId xmlns:p14="http://schemas.microsoft.com/office/powerpoint/2010/main" val="2129400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“Gooi me maar in de zee.” antwoordt Jona, “Dan zal het wel stil worden.”  De zeelui willen Jona niet overboord gooien. Ze proberen naar de kust te roeien. Maar dat lukt niet, want de zee wordt steeds ruwer. Tenslotte doen ze wat Jona gezegd heeft: ze gooien hem in de zee. En meteen wordt de zee weer kalm.</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6</a:t>
            </a:fld>
            <a:endParaRPr lang="nl-BE"/>
          </a:p>
        </p:txBody>
      </p:sp>
    </p:spTree>
    <p:extLst>
      <p:ext uri="{BB962C8B-B14F-4D97-AF65-F5344CB8AC3E}">
        <p14:creationId xmlns:p14="http://schemas.microsoft.com/office/powerpoint/2010/main" val="3003468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Jona verdwijnt onder water. God laat een grote vis komen die Jona opslokt. In de buik van de vis bidt Jona tot God: “Ik roep tot u, mijn God. Red mij uit de diepte van de zee!”</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7</a:t>
            </a:fld>
            <a:endParaRPr lang="nl-BE"/>
          </a:p>
        </p:txBody>
      </p:sp>
    </p:spTree>
    <p:extLst>
      <p:ext uri="{BB962C8B-B14F-4D97-AF65-F5344CB8AC3E}">
        <p14:creationId xmlns:p14="http://schemas.microsoft.com/office/powerpoint/2010/main" val="3646855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En God helpt hem: drie dagen later spuwt de vis Jona uit op het strand. Dan roept God zijn profeet voor de tweede keer: ‘Sta op, Jona, ga naar </a:t>
            </a:r>
            <a:r>
              <a:rPr lang="nl-BE" sz="1200" kern="1200" dirty="0" err="1">
                <a:solidFill>
                  <a:schemeClr val="tx1"/>
                </a:solidFill>
                <a:effectLst/>
                <a:latin typeface="+mn-lt"/>
                <a:ea typeface="+mn-ea"/>
                <a:cs typeface="+mn-cs"/>
              </a:rPr>
              <a:t>Nineve</a:t>
            </a:r>
            <a:r>
              <a:rPr lang="nl-BE" sz="1200" kern="1200" dirty="0">
                <a:solidFill>
                  <a:schemeClr val="tx1"/>
                </a:solidFill>
                <a:effectLst/>
                <a:latin typeface="+mn-lt"/>
                <a:ea typeface="+mn-ea"/>
                <a:cs typeface="+mn-cs"/>
              </a:rPr>
              <a:t>, de grote stad. En vertel de mensen daar alles wat ik je zal zeggen.” </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8</a:t>
            </a:fld>
            <a:endParaRPr lang="nl-BE"/>
          </a:p>
        </p:txBody>
      </p:sp>
    </p:spTree>
    <p:extLst>
      <p:ext uri="{BB962C8B-B14F-4D97-AF65-F5344CB8AC3E}">
        <p14:creationId xmlns:p14="http://schemas.microsoft.com/office/powerpoint/2010/main" val="33855163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Dit keer luistert Jona wel.</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9</a:t>
            </a:fld>
            <a:endParaRPr lang="nl-BE"/>
          </a:p>
        </p:txBody>
      </p:sp>
    </p:spTree>
    <p:extLst>
      <p:ext uri="{BB962C8B-B14F-4D97-AF65-F5344CB8AC3E}">
        <p14:creationId xmlns:p14="http://schemas.microsoft.com/office/powerpoint/2010/main" val="2735993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Als hij in </a:t>
            </a:r>
            <a:r>
              <a:rPr lang="nl-BE" sz="1200" kern="1200" dirty="0" err="1">
                <a:solidFill>
                  <a:schemeClr val="tx1"/>
                </a:solidFill>
                <a:effectLst/>
                <a:latin typeface="+mn-lt"/>
                <a:ea typeface="+mn-ea"/>
                <a:cs typeface="+mn-cs"/>
              </a:rPr>
              <a:t>Nineve</a:t>
            </a:r>
            <a:r>
              <a:rPr lang="nl-BE" sz="1200" kern="1200" dirty="0">
                <a:solidFill>
                  <a:schemeClr val="tx1"/>
                </a:solidFill>
                <a:effectLst/>
                <a:latin typeface="+mn-lt"/>
                <a:ea typeface="+mn-ea"/>
                <a:cs typeface="+mn-cs"/>
              </a:rPr>
              <a:t> is, roept hij de mensen daar toe: ‘Over 40 dagen zal jullie stad één puinhoop zijn!” De mensen van </a:t>
            </a:r>
            <a:r>
              <a:rPr lang="nl-BE" sz="1200" kern="1200" dirty="0" err="1">
                <a:solidFill>
                  <a:schemeClr val="tx1"/>
                </a:solidFill>
                <a:effectLst/>
                <a:latin typeface="+mn-lt"/>
                <a:ea typeface="+mn-ea"/>
                <a:cs typeface="+mn-cs"/>
              </a:rPr>
              <a:t>Nineve</a:t>
            </a:r>
            <a:r>
              <a:rPr lang="nl-BE" sz="1200" kern="1200" dirty="0">
                <a:solidFill>
                  <a:schemeClr val="tx1"/>
                </a:solidFill>
                <a:effectLst/>
                <a:latin typeface="+mn-lt"/>
                <a:ea typeface="+mn-ea"/>
                <a:cs typeface="+mn-cs"/>
              </a:rPr>
              <a:t> geloven dat. Ook de koning gelooft het.</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10</a:t>
            </a:fld>
            <a:endParaRPr lang="nl-BE"/>
          </a:p>
        </p:txBody>
      </p:sp>
    </p:spTree>
    <p:extLst>
      <p:ext uri="{BB962C8B-B14F-4D97-AF65-F5344CB8AC3E}">
        <p14:creationId xmlns:p14="http://schemas.microsoft.com/office/powerpoint/2010/main" val="342421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De koning staat op van zijn troon. Het zet zijn kroon af en trekt oude kleren aan. Zo bedroeft is hij! Dan zegt hij tegen de mensen van </a:t>
            </a:r>
            <a:r>
              <a:rPr lang="nl-BE" sz="1200" kern="1200" dirty="0" err="1">
                <a:solidFill>
                  <a:schemeClr val="tx1"/>
                </a:solidFill>
                <a:effectLst/>
                <a:latin typeface="+mn-lt"/>
                <a:ea typeface="+mn-ea"/>
                <a:cs typeface="+mn-cs"/>
              </a:rPr>
              <a:t>Nineve</a:t>
            </a:r>
            <a:r>
              <a:rPr lang="nl-BE" sz="1200" kern="1200" dirty="0">
                <a:solidFill>
                  <a:schemeClr val="tx1"/>
                </a:solidFill>
                <a:effectLst/>
                <a:latin typeface="+mn-lt"/>
                <a:ea typeface="+mn-ea"/>
                <a:cs typeface="+mn-cs"/>
              </a:rPr>
              <a:t>: “Luister goed. Jullie mogen niets meer eten of drinken. Ook de dieren niet! Jullie mogen ook geen mooie kleren meer dragen. En jullie moeten allemaal tot God bidden en zeggen: God we hebben er spijt van dat we zulke slechte dingen hebben gedaan. Misschien is God dat niet boos meer en blijven wij leven.” God ziet dat de mensen in </a:t>
            </a:r>
            <a:r>
              <a:rPr lang="nl-BE" sz="1200" kern="1200" dirty="0" err="1">
                <a:solidFill>
                  <a:schemeClr val="tx1"/>
                </a:solidFill>
                <a:effectLst/>
                <a:latin typeface="+mn-lt"/>
                <a:ea typeface="+mn-ea"/>
                <a:cs typeface="+mn-cs"/>
              </a:rPr>
              <a:t>Nineve</a:t>
            </a:r>
            <a:r>
              <a:rPr lang="nl-BE" sz="1200" kern="1200" dirty="0">
                <a:solidFill>
                  <a:schemeClr val="tx1"/>
                </a:solidFill>
                <a:effectLst/>
                <a:latin typeface="+mn-lt"/>
                <a:ea typeface="+mn-ea"/>
                <a:cs typeface="+mn-cs"/>
              </a:rPr>
              <a:t> spijt hebben. Hij besluit de stad niet te straffen.</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11</a:t>
            </a:fld>
            <a:endParaRPr lang="nl-BE"/>
          </a:p>
        </p:txBody>
      </p:sp>
    </p:spTree>
    <p:extLst>
      <p:ext uri="{BB962C8B-B14F-4D97-AF65-F5344CB8AC3E}">
        <p14:creationId xmlns:p14="http://schemas.microsoft.com/office/powerpoint/2010/main" val="31088496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Buiten de stad, in de hitte, wacht Jona af. Maar er gebeurt niets met de stad. Wat is hij boos! “Ik wist het wel,” zegt hij tegen God, “u bent veel te goed voor de mensen.” </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12</a:t>
            </a:fld>
            <a:endParaRPr lang="nl-BE"/>
          </a:p>
        </p:txBody>
      </p:sp>
    </p:spTree>
    <p:extLst>
      <p:ext uri="{BB962C8B-B14F-4D97-AF65-F5344CB8AC3E}">
        <p14:creationId xmlns:p14="http://schemas.microsoft.com/office/powerpoint/2010/main" val="24250448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Gelukkig laat God vlakbij hem een boom groeien. Jona kan nu fijn in de schaduw zitten! Zijn boosheid wordt alweer wat minder…</a:t>
            </a:r>
          </a:p>
          <a:p>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13</a:t>
            </a:fld>
            <a:endParaRPr lang="nl-BE"/>
          </a:p>
        </p:txBody>
      </p:sp>
    </p:spTree>
    <p:extLst>
      <p:ext uri="{BB962C8B-B14F-4D97-AF65-F5344CB8AC3E}">
        <p14:creationId xmlns:p14="http://schemas.microsoft.com/office/powerpoint/2010/main" val="19809457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dirty="0">
                <a:solidFill>
                  <a:schemeClr val="tx1"/>
                </a:solidFill>
                <a:effectLst/>
                <a:latin typeface="+mn-lt"/>
                <a:ea typeface="+mn-ea"/>
                <a:cs typeface="+mn-cs"/>
              </a:rPr>
              <a:t>Maar de volgende dag laat God de boom verdorren. De zon schijnt fel op het hoofd van Jona. </a:t>
            </a:r>
            <a:endParaRPr lang="nl-BE" dirty="0"/>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14</a:t>
            </a:fld>
            <a:endParaRPr lang="nl-BE"/>
          </a:p>
        </p:txBody>
      </p:sp>
    </p:spTree>
    <p:extLst>
      <p:ext uri="{BB962C8B-B14F-4D97-AF65-F5344CB8AC3E}">
        <p14:creationId xmlns:p14="http://schemas.microsoft.com/office/powerpoint/2010/main" val="29295321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“Verschrikkelijk”, denkt hij kwaad, “was ik maar dood.” Dan zegt God tegen hem: “Ben je alweer boos?” “Ja,” antwoordt Jona, “natuurlijk ben ik boos!” “Maar luister dan toch, Jona,” zegt God. “Jij wilt dat die boom blijft leven. Zo wil ik dat de mensen en dieren van </a:t>
            </a:r>
            <a:r>
              <a:rPr lang="nl-BE" sz="1200" kern="1200" dirty="0" err="1">
                <a:solidFill>
                  <a:schemeClr val="tx1"/>
                </a:solidFill>
                <a:effectLst/>
                <a:latin typeface="+mn-lt"/>
                <a:ea typeface="+mn-ea"/>
                <a:cs typeface="+mn-cs"/>
              </a:rPr>
              <a:t>Nineve</a:t>
            </a:r>
            <a:r>
              <a:rPr lang="nl-BE" sz="1200" kern="1200">
                <a:solidFill>
                  <a:schemeClr val="tx1"/>
                </a:solidFill>
                <a:effectLst/>
                <a:latin typeface="+mn-lt"/>
                <a:ea typeface="+mn-ea"/>
                <a:cs typeface="+mn-cs"/>
              </a:rPr>
              <a:t> blijven leven!”</a:t>
            </a:r>
          </a:p>
          <a:p>
            <a:endParaRPr lang="nl-BE"/>
          </a:p>
        </p:txBody>
      </p:sp>
      <p:sp>
        <p:nvSpPr>
          <p:cNvPr id="4" name="Tijdelijke aanduiding voor dianummer 3"/>
          <p:cNvSpPr>
            <a:spLocks noGrp="1"/>
          </p:cNvSpPr>
          <p:nvPr>
            <p:ph type="sldNum" sz="quarter" idx="5"/>
          </p:nvPr>
        </p:nvSpPr>
        <p:spPr/>
        <p:txBody>
          <a:bodyPr/>
          <a:lstStyle/>
          <a:p>
            <a:fld id="{59CF6A9C-6228-4163-AA5C-537232DC1385}" type="slidenum">
              <a:rPr lang="nl-BE" smtClean="0"/>
              <a:t>15</a:t>
            </a:fld>
            <a:endParaRPr lang="nl-BE"/>
          </a:p>
        </p:txBody>
      </p:sp>
    </p:spTree>
    <p:extLst>
      <p:ext uri="{BB962C8B-B14F-4D97-AF65-F5344CB8AC3E}">
        <p14:creationId xmlns:p14="http://schemas.microsoft.com/office/powerpoint/2010/main" val="123527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3E6395-DACD-457A-A181-F3C0EF597F24}"/>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89B4FDAE-D9C3-4EAB-8F67-9F2596428F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0255B6AB-6E54-4E99-84AD-CDFDC750A2CA}"/>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5" name="Tijdelijke aanduiding voor voettekst 4">
            <a:extLst>
              <a:ext uri="{FF2B5EF4-FFF2-40B4-BE49-F238E27FC236}">
                <a16:creationId xmlns:a16="http://schemas.microsoft.com/office/drawing/2014/main" id="{7DFDE2CB-9EA8-490D-950C-65EBB69695F9}"/>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8305358D-8A90-4E57-9E20-98F6B4FAE4E6}"/>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507641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B217F8-DBA1-4727-BFF1-92E1E7043702}"/>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AE92144D-1B52-4197-99A3-B0696196105A}"/>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BBAA7A4F-D27C-4121-B785-1822879A20CE}"/>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5" name="Tijdelijke aanduiding voor voettekst 4">
            <a:extLst>
              <a:ext uri="{FF2B5EF4-FFF2-40B4-BE49-F238E27FC236}">
                <a16:creationId xmlns:a16="http://schemas.microsoft.com/office/drawing/2014/main" id="{E6AEFB37-CACF-4D7D-B973-AA53692CD602}"/>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AA1F37E7-A996-4948-B978-84E0EB66D557}"/>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361294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3A5BC1-2841-4B94-8123-D449505A4F6A}"/>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C1143E59-C0B7-4900-A914-10992ED8E9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34BEB88C-1B6B-4A27-A1A5-0550359AB052}"/>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5" name="Tijdelijke aanduiding voor voettekst 4">
            <a:extLst>
              <a:ext uri="{FF2B5EF4-FFF2-40B4-BE49-F238E27FC236}">
                <a16:creationId xmlns:a16="http://schemas.microsoft.com/office/drawing/2014/main" id="{C1D35A68-1B84-4D2E-9441-F4F3B1241874}"/>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7F97ED35-4A4C-40E8-AE24-D51B709BF7D2}"/>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2042962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82E1D9-2EBB-4A43-8E35-9B96FDA8E786}"/>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8F2201B7-3A4A-4542-94ED-EE56C447296A}"/>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98124E4B-7ABE-401F-B6D6-7926F95252B8}"/>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6C94AEB2-A2A2-4D27-BECD-5F2181138AB9}"/>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6" name="Tijdelijke aanduiding voor voettekst 5">
            <a:extLst>
              <a:ext uri="{FF2B5EF4-FFF2-40B4-BE49-F238E27FC236}">
                <a16:creationId xmlns:a16="http://schemas.microsoft.com/office/drawing/2014/main" id="{1CAF67FB-5597-4424-A075-F36A4D99BE07}"/>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C2F3E979-8357-4372-8337-68A7C0CF8052}"/>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3389456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B55677-D261-4EA5-A348-A3B4649EE3FF}"/>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9F2BFC26-D01D-4AF6-9E36-086C49F0D19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A1924A4D-C975-419D-9FC2-BA3AF51C274C}"/>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CD7785DD-AFA8-4A40-9254-9164400C15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EB1DB858-91D8-4B05-AB9A-7A9137B1AB30}"/>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22EB15BA-8C0F-48B2-A0BD-5B155AF893C2}"/>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8" name="Tijdelijke aanduiding voor voettekst 7">
            <a:extLst>
              <a:ext uri="{FF2B5EF4-FFF2-40B4-BE49-F238E27FC236}">
                <a16:creationId xmlns:a16="http://schemas.microsoft.com/office/drawing/2014/main" id="{E284F155-08BC-4631-A64A-19A4CAF96DD5}"/>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FF8022D8-FEC7-46E8-8EB4-63BD23447133}"/>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1282357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814C24-043A-41B7-9FD5-5A75A9921D58}"/>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539A077D-00F6-438B-BC54-41A45046793C}"/>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4" name="Tijdelijke aanduiding voor voettekst 3">
            <a:extLst>
              <a:ext uri="{FF2B5EF4-FFF2-40B4-BE49-F238E27FC236}">
                <a16:creationId xmlns:a16="http://schemas.microsoft.com/office/drawing/2014/main" id="{4DAB03F9-BB9C-40F5-AF21-562F03AC23A0}"/>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9EBDAAF4-D766-440A-834E-14AB3FFAFE85}"/>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3559056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A3877AF7-298B-4C76-A31F-608DD8AA86F0}"/>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3" name="Tijdelijke aanduiding voor voettekst 2">
            <a:extLst>
              <a:ext uri="{FF2B5EF4-FFF2-40B4-BE49-F238E27FC236}">
                <a16:creationId xmlns:a16="http://schemas.microsoft.com/office/drawing/2014/main" id="{6EC2E0A4-4680-4C8A-8A39-2FCD9CE42A69}"/>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1336EC93-9950-473C-9D29-28F3E2AB1993}"/>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3761114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B56905-252E-490E-9017-22247D4641F5}"/>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F013037B-1D65-4089-BA86-F0F7056D64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11B416A4-A9B7-4CBC-B82B-7AC4D10FA8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3BC5EBF-C17C-4886-AA56-1AD1ADE105BE}"/>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6" name="Tijdelijke aanduiding voor voettekst 5">
            <a:extLst>
              <a:ext uri="{FF2B5EF4-FFF2-40B4-BE49-F238E27FC236}">
                <a16:creationId xmlns:a16="http://schemas.microsoft.com/office/drawing/2014/main" id="{3CF52302-EAE8-4D84-9F97-0F2547E0EBE8}"/>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805EEFE4-4693-48D6-98E1-5448F46DD1D1}"/>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122976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6A5A3C-AE44-43E1-8DE6-599CE45FED4E}"/>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16E08D34-B268-4E6D-B006-89C63CB90B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C1C99C2A-9305-4876-AF08-02D15EE968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A47DBB2D-FCCF-415F-BD98-C4798DBC62CB}"/>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6" name="Tijdelijke aanduiding voor voettekst 5">
            <a:extLst>
              <a:ext uri="{FF2B5EF4-FFF2-40B4-BE49-F238E27FC236}">
                <a16:creationId xmlns:a16="http://schemas.microsoft.com/office/drawing/2014/main" id="{074820EE-E841-4FB7-82E2-2A4B24C1DE0B}"/>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0F96C085-0B19-429B-9A8C-BB3931273C8D}"/>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2431839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545BEE-EAC7-4F10-BDC5-9806F6BAA687}"/>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A1805933-A6EE-4042-AD95-421E5A7FD608}"/>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B877D5DD-FC48-4667-ACC7-D6D6632BA61E}"/>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5" name="Tijdelijke aanduiding voor voettekst 4">
            <a:extLst>
              <a:ext uri="{FF2B5EF4-FFF2-40B4-BE49-F238E27FC236}">
                <a16:creationId xmlns:a16="http://schemas.microsoft.com/office/drawing/2014/main" id="{5297615C-0066-4930-9175-3D1A0F163FA4}"/>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E5D9B501-9C34-424E-A2AA-E2B44A19B646}"/>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4282123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667C9F38-30FC-425B-96EB-1845D904EC45}"/>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E57E8C2A-C894-483C-A668-476B254FDCE2}"/>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2D4B5DFB-93EB-4412-8B0B-FCDD2FAC6A0A}"/>
              </a:ext>
            </a:extLst>
          </p:cNvPr>
          <p:cNvSpPr>
            <a:spLocks noGrp="1"/>
          </p:cNvSpPr>
          <p:nvPr>
            <p:ph type="dt" sz="half" idx="10"/>
          </p:nvPr>
        </p:nvSpPr>
        <p:spPr/>
        <p:txBody>
          <a:bodyPr/>
          <a:lstStyle/>
          <a:p>
            <a:fld id="{84F1C0AB-65B4-4884-8811-FB85E5CFA2EE}" type="datetimeFigureOut">
              <a:rPr lang="nl-BE" smtClean="0"/>
              <a:t>16/05/2020</a:t>
            </a:fld>
            <a:endParaRPr lang="nl-BE"/>
          </a:p>
        </p:txBody>
      </p:sp>
      <p:sp>
        <p:nvSpPr>
          <p:cNvPr id="5" name="Tijdelijke aanduiding voor voettekst 4">
            <a:extLst>
              <a:ext uri="{FF2B5EF4-FFF2-40B4-BE49-F238E27FC236}">
                <a16:creationId xmlns:a16="http://schemas.microsoft.com/office/drawing/2014/main" id="{3E75D630-54ED-4CE3-9240-38BE5506E4AF}"/>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9073097F-968F-42D6-A9F9-7C1C30DE2C8D}"/>
              </a:ext>
            </a:extLst>
          </p:cNvPr>
          <p:cNvSpPr>
            <a:spLocks noGrp="1"/>
          </p:cNvSpPr>
          <p:nvPr>
            <p:ph type="sldNum" sz="quarter" idx="12"/>
          </p:nvPr>
        </p:nvSpPr>
        <p:spPr/>
        <p:txBody>
          <a:bodyPr/>
          <a:lstStyle/>
          <a:p>
            <a:fld id="{A3B74C3A-5406-4DC0-81D9-B72DBF53DCB3}" type="slidenum">
              <a:rPr lang="nl-BE" smtClean="0"/>
              <a:t>‹nr.›</a:t>
            </a:fld>
            <a:endParaRPr lang="nl-BE"/>
          </a:p>
        </p:txBody>
      </p:sp>
    </p:spTree>
    <p:extLst>
      <p:ext uri="{BB962C8B-B14F-4D97-AF65-F5344CB8AC3E}">
        <p14:creationId xmlns:p14="http://schemas.microsoft.com/office/powerpoint/2010/main" val="1092286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4A1F57A6-0D2F-45DA-AE65-07A3E2DD65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F1607642-0D09-4CF3-A0AC-C45AC9889F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2FACF87F-D791-4A80-8F80-39A77D4139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F1C0AB-65B4-4884-8811-FB85E5CFA2EE}" type="datetimeFigureOut">
              <a:rPr lang="nl-BE" smtClean="0"/>
              <a:t>16/05/2020</a:t>
            </a:fld>
            <a:endParaRPr lang="nl-BE"/>
          </a:p>
        </p:txBody>
      </p:sp>
      <p:sp>
        <p:nvSpPr>
          <p:cNvPr id="5" name="Tijdelijke aanduiding voor voettekst 4">
            <a:extLst>
              <a:ext uri="{FF2B5EF4-FFF2-40B4-BE49-F238E27FC236}">
                <a16:creationId xmlns:a16="http://schemas.microsoft.com/office/drawing/2014/main" id="{E72E30D1-B5BA-430B-95AE-B36624D501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19E04516-3C8D-44DB-B161-AE752C2C24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B74C3A-5406-4DC0-81D9-B72DBF53DCB3}" type="slidenum">
              <a:rPr lang="nl-BE" smtClean="0"/>
              <a:t>‹nr.›</a:t>
            </a:fld>
            <a:endParaRPr lang="nl-BE"/>
          </a:p>
        </p:txBody>
      </p:sp>
    </p:spTree>
    <p:extLst>
      <p:ext uri="{BB962C8B-B14F-4D97-AF65-F5344CB8AC3E}">
        <p14:creationId xmlns:p14="http://schemas.microsoft.com/office/powerpoint/2010/main" val="204185229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Afbeelding 6" descr="Afbeelding met tekst, kaart, tekening&#10;&#10;Automatisch gegenereerde beschrijving">
            <a:extLst>
              <a:ext uri="{FF2B5EF4-FFF2-40B4-BE49-F238E27FC236}">
                <a16:creationId xmlns:a16="http://schemas.microsoft.com/office/drawing/2014/main" id="{70607580-2234-49A1-BAC6-31151B2D9AA4}"/>
              </a:ext>
            </a:extLst>
          </p:cNvPr>
          <p:cNvPicPr>
            <a:picLocks noChangeAspect="1"/>
          </p:cNvPicPr>
          <p:nvPr/>
        </p:nvPicPr>
        <p:blipFill rotWithShape="1">
          <a:blip r:embed="rId3">
            <a:extLst>
              <a:ext uri="{28A0092B-C50C-407E-A947-70E740481C1C}">
                <a14:useLocalDpi xmlns:a14="http://schemas.microsoft.com/office/drawing/2010/main" val="0"/>
              </a:ext>
            </a:extLst>
          </a:blip>
          <a:srcRect b="22681"/>
          <a:stretch/>
        </p:blipFill>
        <p:spPr>
          <a:xfrm>
            <a:off x="20" y="10"/>
            <a:ext cx="12191980" cy="6857990"/>
          </a:xfrm>
          <a:prstGeom prst="rect">
            <a:avLst/>
          </a:prstGeom>
        </p:spPr>
      </p:pic>
    </p:spTree>
    <p:extLst>
      <p:ext uri="{BB962C8B-B14F-4D97-AF65-F5344CB8AC3E}">
        <p14:creationId xmlns:p14="http://schemas.microsoft.com/office/powerpoint/2010/main" val="1830902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descr="Afbeelding met tekst&#10;&#10;Automatisch gegenereerde beschrijving">
            <a:extLst>
              <a:ext uri="{FF2B5EF4-FFF2-40B4-BE49-F238E27FC236}">
                <a16:creationId xmlns:a16="http://schemas.microsoft.com/office/drawing/2014/main" id="{A5B4633F-2CB4-424F-B582-0CB951F6618D}"/>
              </a:ext>
            </a:extLst>
          </p:cNvPr>
          <p:cNvPicPr>
            <a:picLocks noChangeAspect="1"/>
          </p:cNvPicPr>
          <p:nvPr/>
        </p:nvPicPr>
        <p:blipFill rotWithShape="1">
          <a:blip r:embed="rId3">
            <a:extLst>
              <a:ext uri="{28A0092B-C50C-407E-A947-70E740481C1C}">
                <a14:useLocalDpi xmlns:a14="http://schemas.microsoft.com/office/drawing/2010/main" val="0"/>
              </a:ext>
            </a:extLst>
          </a:blip>
          <a:srcRect l="22680"/>
          <a:stretch/>
        </p:blipFill>
        <p:spPr>
          <a:xfrm rot="5400000">
            <a:off x="2332137" y="-2760762"/>
            <a:ext cx="7099102" cy="12620625"/>
          </a:xfrm>
          <a:prstGeom prst="rect">
            <a:avLst/>
          </a:prstGeom>
        </p:spPr>
      </p:pic>
    </p:spTree>
    <p:extLst>
      <p:ext uri="{BB962C8B-B14F-4D97-AF65-F5344CB8AC3E}">
        <p14:creationId xmlns:p14="http://schemas.microsoft.com/office/powerpoint/2010/main" val="194286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Afbeelding 8" descr="Afbeelding met tekst&#10;&#10;Automatisch gegenereerde beschrijving">
            <a:extLst>
              <a:ext uri="{FF2B5EF4-FFF2-40B4-BE49-F238E27FC236}">
                <a16:creationId xmlns:a16="http://schemas.microsoft.com/office/drawing/2014/main" id="{077FF90A-DEEA-434E-8B7C-95FDC00057C7}"/>
              </a:ext>
            </a:extLst>
          </p:cNvPr>
          <p:cNvPicPr>
            <a:picLocks noChangeAspect="1"/>
          </p:cNvPicPr>
          <p:nvPr/>
        </p:nvPicPr>
        <p:blipFill rotWithShape="1">
          <a:blip r:embed="rId3">
            <a:extLst>
              <a:ext uri="{28A0092B-C50C-407E-A947-70E740481C1C}">
                <a14:useLocalDpi xmlns:a14="http://schemas.microsoft.com/office/drawing/2010/main" val="0"/>
              </a:ext>
            </a:extLst>
          </a:blip>
          <a:srcRect l="14140" r="8541"/>
          <a:stretch/>
        </p:blipFill>
        <p:spPr>
          <a:xfrm rot="5400000">
            <a:off x="2667000" y="-2667000"/>
            <a:ext cx="6858000" cy="12192000"/>
          </a:xfrm>
          <a:prstGeom prst="rect">
            <a:avLst/>
          </a:prstGeom>
        </p:spPr>
      </p:pic>
    </p:spTree>
    <p:extLst>
      <p:ext uri="{BB962C8B-B14F-4D97-AF65-F5344CB8AC3E}">
        <p14:creationId xmlns:p14="http://schemas.microsoft.com/office/powerpoint/2010/main" val="3298961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descr="Afbeelding met tekst, kaart, tekening&#10;&#10;Automatisch gegenereerde beschrijving">
            <a:extLst>
              <a:ext uri="{FF2B5EF4-FFF2-40B4-BE49-F238E27FC236}">
                <a16:creationId xmlns:a16="http://schemas.microsoft.com/office/drawing/2014/main" id="{340DA614-9DED-41F8-8CC3-0A9314D35CB5}"/>
              </a:ext>
            </a:extLst>
          </p:cNvPr>
          <p:cNvPicPr>
            <a:picLocks noChangeAspect="1"/>
          </p:cNvPicPr>
          <p:nvPr/>
        </p:nvPicPr>
        <p:blipFill rotWithShape="1">
          <a:blip r:embed="rId3">
            <a:extLst>
              <a:ext uri="{28A0092B-C50C-407E-A947-70E740481C1C}">
                <a14:useLocalDpi xmlns:a14="http://schemas.microsoft.com/office/drawing/2010/main" val="0"/>
              </a:ext>
            </a:extLst>
          </a:blip>
          <a:srcRect b="22681"/>
          <a:stretch/>
        </p:blipFill>
        <p:spPr>
          <a:xfrm>
            <a:off x="20" y="10"/>
            <a:ext cx="12191980" cy="6857990"/>
          </a:xfrm>
          <a:prstGeom prst="rect">
            <a:avLst/>
          </a:prstGeom>
        </p:spPr>
      </p:pic>
    </p:spTree>
    <p:extLst>
      <p:ext uri="{BB962C8B-B14F-4D97-AF65-F5344CB8AC3E}">
        <p14:creationId xmlns:p14="http://schemas.microsoft.com/office/powerpoint/2010/main" val="3671270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descr="Afbeelding met tekst, kaart&#10;&#10;Automatisch gegenereerde beschrijving">
            <a:extLst>
              <a:ext uri="{FF2B5EF4-FFF2-40B4-BE49-F238E27FC236}">
                <a16:creationId xmlns:a16="http://schemas.microsoft.com/office/drawing/2014/main" id="{F3E4918E-E921-4648-9355-83956FF39942}"/>
              </a:ext>
            </a:extLst>
          </p:cNvPr>
          <p:cNvPicPr>
            <a:picLocks noChangeAspect="1"/>
          </p:cNvPicPr>
          <p:nvPr/>
        </p:nvPicPr>
        <p:blipFill rotWithShape="1">
          <a:blip r:embed="rId3">
            <a:extLst>
              <a:ext uri="{28A0092B-C50C-407E-A947-70E740481C1C}">
                <a14:useLocalDpi xmlns:a14="http://schemas.microsoft.com/office/drawing/2010/main" val="0"/>
              </a:ext>
            </a:extLst>
          </a:blip>
          <a:srcRect b="22681"/>
          <a:stretch/>
        </p:blipFill>
        <p:spPr>
          <a:xfrm>
            <a:off x="20" y="10"/>
            <a:ext cx="12191980" cy="6857990"/>
          </a:xfrm>
          <a:prstGeom prst="rect">
            <a:avLst/>
          </a:prstGeom>
        </p:spPr>
      </p:pic>
    </p:spTree>
    <p:extLst>
      <p:ext uri="{BB962C8B-B14F-4D97-AF65-F5344CB8AC3E}">
        <p14:creationId xmlns:p14="http://schemas.microsoft.com/office/powerpoint/2010/main" val="781861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Afbeelding 6" descr="Afbeelding met tekst, kaart&#10;&#10;Automatisch gegenereerde beschrijving">
            <a:extLst>
              <a:ext uri="{FF2B5EF4-FFF2-40B4-BE49-F238E27FC236}">
                <a16:creationId xmlns:a16="http://schemas.microsoft.com/office/drawing/2014/main" id="{FAE84DFF-2CD6-4ABF-A7F3-C559233D3847}"/>
              </a:ext>
            </a:extLst>
          </p:cNvPr>
          <p:cNvPicPr>
            <a:picLocks noChangeAspect="1"/>
          </p:cNvPicPr>
          <p:nvPr/>
        </p:nvPicPr>
        <p:blipFill rotWithShape="1">
          <a:blip r:embed="rId3">
            <a:extLst>
              <a:ext uri="{28A0092B-C50C-407E-A947-70E740481C1C}">
                <a14:useLocalDpi xmlns:a14="http://schemas.microsoft.com/office/drawing/2010/main" val="0"/>
              </a:ext>
            </a:extLst>
          </a:blip>
          <a:srcRect t="1176" b="21505"/>
          <a:stretch/>
        </p:blipFill>
        <p:spPr>
          <a:xfrm>
            <a:off x="20" y="10"/>
            <a:ext cx="12191980" cy="6857990"/>
          </a:xfrm>
          <a:prstGeom prst="rect">
            <a:avLst/>
          </a:prstGeom>
        </p:spPr>
      </p:pic>
    </p:spTree>
    <p:extLst>
      <p:ext uri="{BB962C8B-B14F-4D97-AF65-F5344CB8AC3E}">
        <p14:creationId xmlns:p14="http://schemas.microsoft.com/office/powerpoint/2010/main" val="1224050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DD96C2E2-7E75-4A66-B5D9-C4023AC2B264}"/>
              </a:ext>
            </a:extLst>
          </p:cNvPr>
          <p:cNvPicPr>
            <a:picLocks noChangeAspect="1"/>
          </p:cNvPicPr>
          <p:nvPr/>
        </p:nvPicPr>
        <p:blipFill rotWithShape="1">
          <a:blip r:embed="rId3">
            <a:extLst>
              <a:ext uri="{28A0092B-C50C-407E-A947-70E740481C1C}">
                <a14:useLocalDpi xmlns:a14="http://schemas.microsoft.com/office/drawing/2010/main" val="0"/>
              </a:ext>
            </a:extLst>
          </a:blip>
          <a:srcRect t="21449" b="37629"/>
          <a:stretch/>
        </p:blipFill>
        <p:spPr>
          <a:xfrm rot="10800000">
            <a:off x="20" y="10"/>
            <a:ext cx="12191980" cy="6857990"/>
          </a:xfrm>
          <a:prstGeom prst="rect">
            <a:avLst/>
          </a:prstGeom>
        </p:spPr>
      </p:pic>
    </p:spTree>
    <p:extLst>
      <p:ext uri="{BB962C8B-B14F-4D97-AF65-F5344CB8AC3E}">
        <p14:creationId xmlns:p14="http://schemas.microsoft.com/office/powerpoint/2010/main" val="2532562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descr="Afbeelding met tekst, kaart, tekening&#10;&#10;Automatisch gegenereerde beschrijving">
            <a:extLst>
              <a:ext uri="{FF2B5EF4-FFF2-40B4-BE49-F238E27FC236}">
                <a16:creationId xmlns:a16="http://schemas.microsoft.com/office/drawing/2014/main" id="{A045743B-894E-4B07-B6C5-9557E4FC4A65}"/>
              </a:ext>
            </a:extLst>
          </p:cNvPr>
          <p:cNvPicPr>
            <a:picLocks noChangeAspect="1"/>
          </p:cNvPicPr>
          <p:nvPr/>
        </p:nvPicPr>
        <p:blipFill rotWithShape="1">
          <a:blip r:embed="rId3">
            <a:extLst>
              <a:ext uri="{28A0092B-C50C-407E-A947-70E740481C1C}">
                <a14:useLocalDpi xmlns:a14="http://schemas.microsoft.com/office/drawing/2010/main" val="0"/>
              </a:ext>
            </a:extLst>
          </a:blip>
          <a:srcRect b="22681"/>
          <a:stretch/>
        </p:blipFill>
        <p:spPr>
          <a:xfrm>
            <a:off x="20" y="10"/>
            <a:ext cx="12191980" cy="6857990"/>
          </a:xfrm>
          <a:prstGeom prst="rect">
            <a:avLst/>
          </a:prstGeom>
        </p:spPr>
      </p:pic>
    </p:spTree>
    <p:extLst>
      <p:ext uri="{BB962C8B-B14F-4D97-AF65-F5344CB8AC3E}">
        <p14:creationId xmlns:p14="http://schemas.microsoft.com/office/powerpoint/2010/main" val="216259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descr="Afbeelding met tekst, kaart, tekening&#10;&#10;Automatisch gegenereerde beschrijving">
            <a:extLst>
              <a:ext uri="{FF2B5EF4-FFF2-40B4-BE49-F238E27FC236}">
                <a16:creationId xmlns:a16="http://schemas.microsoft.com/office/drawing/2014/main" id="{38F49038-C245-43BF-8E16-ADCD66D4B97D}"/>
              </a:ext>
            </a:extLst>
          </p:cNvPr>
          <p:cNvPicPr>
            <a:picLocks noChangeAspect="1"/>
          </p:cNvPicPr>
          <p:nvPr/>
        </p:nvPicPr>
        <p:blipFill rotWithShape="1">
          <a:blip r:embed="rId3">
            <a:extLst>
              <a:ext uri="{28A0092B-C50C-407E-A947-70E740481C1C}">
                <a14:useLocalDpi xmlns:a14="http://schemas.microsoft.com/office/drawing/2010/main" val="0"/>
              </a:ext>
            </a:extLst>
          </a:blip>
          <a:srcRect b="22681"/>
          <a:stretch/>
        </p:blipFill>
        <p:spPr>
          <a:xfrm>
            <a:off x="20" y="10"/>
            <a:ext cx="12191980" cy="6857990"/>
          </a:xfrm>
          <a:prstGeom prst="rect">
            <a:avLst/>
          </a:prstGeom>
        </p:spPr>
      </p:pic>
    </p:spTree>
    <p:extLst>
      <p:ext uri="{BB962C8B-B14F-4D97-AF65-F5344CB8AC3E}">
        <p14:creationId xmlns:p14="http://schemas.microsoft.com/office/powerpoint/2010/main" val="2853119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Afbeelding met foto, tekening, oud, sneeuw&#10;&#10;Automatisch gegenereerde beschrijving">
            <a:extLst>
              <a:ext uri="{FF2B5EF4-FFF2-40B4-BE49-F238E27FC236}">
                <a16:creationId xmlns:a16="http://schemas.microsoft.com/office/drawing/2014/main" id="{D8CC5390-C0A0-41EF-B6A6-60475BE620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541538" y="-7492984"/>
            <a:ext cx="13059052" cy="17960037"/>
          </a:xfrm>
          <a:prstGeom prst="rect">
            <a:avLst/>
          </a:prstGeom>
        </p:spPr>
      </p:pic>
    </p:spTree>
    <p:extLst>
      <p:ext uri="{BB962C8B-B14F-4D97-AF65-F5344CB8AC3E}">
        <p14:creationId xmlns:p14="http://schemas.microsoft.com/office/powerpoint/2010/main" val="3764241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480DBD78-7DD4-4E71-95D9-45D286BD9397}"/>
              </a:ext>
            </a:extLst>
          </p:cNvPr>
          <p:cNvPicPr>
            <a:picLocks noChangeAspect="1"/>
          </p:cNvPicPr>
          <p:nvPr/>
        </p:nvPicPr>
        <p:blipFill rotWithShape="1">
          <a:blip r:embed="rId3">
            <a:extLst>
              <a:ext uri="{28A0092B-C50C-407E-A947-70E740481C1C}">
                <a14:useLocalDpi xmlns:a14="http://schemas.microsoft.com/office/drawing/2010/main" val="0"/>
              </a:ext>
            </a:extLst>
          </a:blip>
          <a:srcRect t="10924" b="48154"/>
          <a:stretch/>
        </p:blipFill>
        <p:spPr>
          <a:xfrm rot="10800000">
            <a:off x="20" y="10"/>
            <a:ext cx="12191980" cy="6857990"/>
          </a:xfrm>
          <a:prstGeom prst="rect">
            <a:avLst/>
          </a:prstGeom>
        </p:spPr>
      </p:pic>
    </p:spTree>
    <p:extLst>
      <p:ext uri="{BB962C8B-B14F-4D97-AF65-F5344CB8AC3E}">
        <p14:creationId xmlns:p14="http://schemas.microsoft.com/office/powerpoint/2010/main" val="3450728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Afbeelding 4" descr="Afbeelding met tekst, kaart, tekening&#10;&#10;Automatisch gegenereerde beschrijving">
            <a:extLst>
              <a:ext uri="{FF2B5EF4-FFF2-40B4-BE49-F238E27FC236}">
                <a16:creationId xmlns:a16="http://schemas.microsoft.com/office/drawing/2014/main" id="{344B8B11-38A5-47F8-A88F-996B505A7D78}"/>
              </a:ext>
            </a:extLst>
          </p:cNvPr>
          <p:cNvPicPr>
            <a:picLocks noChangeAspect="1"/>
          </p:cNvPicPr>
          <p:nvPr/>
        </p:nvPicPr>
        <p:blipFill rotWithShape="1">
          <a:blip r:embed="rId3">
            <a:extLst>
              <a:ext uri="{28A0092B-C50C-407E-A947-70E740481C1C}">
                <a14:useLocalDpi xmlns:a14="http://schemas.microsoft.com/office/drawing/2010/main" val="0"/>
              </a:ext>
            </a:extLst>
          </a:blip>
          <a:srcRect b="22681"/>
          <a:stretch/>
        </p:blipFill>
        <p:spPr>
          <a:xfrm>
            <a:off x="20" y="10"/>
            <a:ext cx="12191980" cy="6857990"/>
          </a:xfrm>
          <a:prstGeom prst="rect">
            <a:avLst/>
          </a:prstGeom>
        </p:spPr>
      </p:pic>
    </p:spTree>
    <p:extLst>
      <p:ext uri="{BB962C8B-B14F-4D97-AF65-F5344CB8AC3E}">
        <p14:creationId xmlns:p14="http://schemas.microsoft.com/office/powerpoint/2010/main" val="1552775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D57577D2-6302-42FD-9905-1C4C4CA1CAD7}"/>
              </a:ext>
            </a:extLst>
          </p:cNvPr>
          <p:cNvPicPr>
            <a:picLocks noChangeAspect="1"/>
          </p:cNvPicPr>
          <p:nvPr/>
        </p:nvPicPr>
        <p:blipFill rotWithShape="1">
          <a:blip r:embed="rId3">
            <a:extLst>
              <a:ext uri="{28A0092B-C50C-407E-A947-70E740481C1C}">
                <a14:useLocalDpi xmlns:a14="http://schemas.microsoft.com/office/drawing/2010/main" val="0"/>
              </a:ext>
            </a:extLst>
          </a:blip>
          <a:srcRect t="17175" b="41903"/>
          <a:stretch/>
        </p:blipFill>
        <p:spPr>
          <a:xfrm rot="10800000">
            <a:off x="20" y="10"/>
            <a:ext cx="12191980" cy="6857990"/>
          </a:xfrm>
          <a:prstGeom prst="rect">
            <a:avLst/>
          </a:prstGeom>
        </p:spPr>
      </p:pic>
    </p:spTree>
    <p:extLst>
      <p:ext uri="{BB962C8B-B14F-4D97-AF65-F5344CB8AC3E}">
        <p14:creationId xmlns:p14="http://schemas.microsoft.com/office/powerpoint/2010/main" val="9778688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Afbeelding met tekening, koelkast&#10;&#10;Automatisch gegenereerde beschrijving">
            <a:extLst>
              <a:ext uri="{FF2B5EF4-FFF2-40B4-BE49-F238E27FC236}">
                <a16:creationId xmlns:a16="http://schemas.microsoft.com/office/drawing/2014/main" id="{D081C5C9-231E-4A09-9042-F893C5F33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114301" y="-4395398"/>
            <a:ext cx="12696825" cy="12729769"/>
          </a:xfrm>
          <a:prstGeom prst="rect">
            <a:avLst/>
          </a:prstGeom>
        </p:spPr>
      </p:pic>
    </p:spTree>
    <p:extLst>
      <p:ext uri="{BB962C8B-B14F-4D97-AF65-F5344CB8AC3E}">
        <p14:creationId xmlns:p14="http://schemas.microsoft.com/office/powerpoint/2010/main" val="3190415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descr="Afbeelding met tekening, dier&#10;&#10;Automatisch gegenereerde beschrijving">
            <a:extLst>
              <a:ext uri="{FF2B5EF4-FFF2-40B4-BE49-F238E27FC236}">
                <a16:creationId xmlns:a16="http://schemas.microsoft.com/office/drawing/2014/main" id="{2BE173B3-4580-4664-BD64-E51C9A7CB3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4021" y="0"/>
            <a:ext cx="4963957" cy="6858000"/>
          </a:xfrm>
          <a:prstGeom prst="rect">
            <a:avLst/>
          </a:prstGeom>
        </p:spPr>
      </p:pic>
    </p:spTree>
    <p:extLst>
      <p:ext uri="{BB962C8B-B14F-4D97-AF65-F5344CB8AC3E}">
        <p14:creationId xmlns:p14="http://schemas.microsoft.com/office/powerpoint/2010/main" val="1610360531"/>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750</Words>
  <Application>Microsoft Office PowerPoint</Application>
  <PresentationFormat>Breedbeeld</PresentationFormat>
  <Paragraphs>32</Paragraphs>
  <Slides>15</Slides>
  <Notes>15</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15</vt:i4>
      </vt:variant>
    </vt:vector>
  </HeadingPairs>
  <TitlesOfParts>
    <vt:vector size="19" baseType="lpstr">
      <vt:lpstr>Arial</vt:lpstr>
      <vt:lpstr>Calibri</vt:lpstr>
      <vt:lpstr>Calibri Light</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laura robben</dc:creator>
  <cp:lastModifiedBy>laura robben</cp:lastModifiedBy>
  <cp:revision>2</cp:revision>
  <dcterms:created xsi:type="dcterms:W3CDTF">2020-05-16T16:30:42Z</dcterms:created>
  <dcterms:modified xsi:type="dcterms:W3CDTF">2020-05-16T16:35:41Z</dcterms:modified>
</cp:coreProperties>
</file>