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82642" autoAdjust="0"/>
  </p:normalViewPr>
  <p:slideViewPr>
    <p:cSldViewPr snapToGrid="0">
      <p:cViewPr varScale="1">
        <p:scale>
          <a:sx n="71" d="100"/>
          <a:sy n="71" d="100"/>
        </p:scale>
        <p:origin x="90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FD0DC2-DB12-4FF3-BE45-71BC7C88FD7C}" type="datetimeFigureOut">
              <a:rPr lang="nl-BE" smtClean="0"/>
              <a:t>13/05/2020</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08C081-DCF4-4DC9-B0EC-7FDE7775AC36}" type="slidenum">
              <a:rPr lang="nl-BE" smtClean="0"/>
              <a:t>‹nr.›</a:t>
            </a:fld>
            <a:endParaRPr lang="nl-BE"/>
          </a:p>
        </p:txBody>
      </p:sp>
    </p:spTree>
    <p:extLst>
      <p:ext uri="{BB962C8B-B14F-4D97-AF65-F5344CB8AC3E}">
        <p14:creationId xmlns:p14="http://schemas.microsoft.com/office/powerpoint/2010/main" val="1678211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Mozes zijn verhaal begint in Egypte bij de nieuwe Farao. De </a:t>
            </a:r>
            <a:r>
              <a:rPr lang="nl-BE" sz="1200" kern="1200" dirty="0" err="1">
                <a:solidFill>
                  <a:schemeClr val="tx1"/>
                </a:solidFill>
                <a:effectLst/>
                <a:latin typeface="+mn-lt"/>
                <a:ea typeface="+mn-ea"/>
                <a:cs typeface="+mn-cs"/>
              </a:rPr>
              <a:t>Faroa</a:t>
            </a:r>
            <a:r>
              <a:rPr lang="nl-BE" sz="1200" kern="1200" dirty="0">
                <a:solidFill>
                  <a:schemeClr val="tx1"/>
                </a:solidFill>
                <a:effectLst/>
                <a:latin typeface="+mn-lt"/>
                <a:ea typeface="+mn-ea"/>
                <a:cs typeface="+mn-cs"/>
              </a:rPr>
              <a:t> stuurde een bericht uit dat alle zonen van de Hebreeën of ‘zwervers’ in zijn land zouden worden vermoord. Wanneer Mozes dan geboren wordt wil zijn moeder ook niet dat hij wordt vermoord. Ze legt hem in een mandje op een rivier in de hoop dat iemand hem vindt. </a:t>
            </a:r>
          </a:p>
          <a:p>
            <a:endParaRPr lang="nl-BE" dirty="0"/>
          </a:p>
        </p:txBody>
      </p:sp>
      <p:sp>
        <p:nvSpPr>
          <p:cNvPr id="4" name="Tijdelijke aanduiding voor dianummer 3"/>
          <p:cNvSpPr>
            <a:spLocks noGrp="1"/>
          </p:cNvSpPr>
          <p:nvPr>
            <p:ph type="sldNum" sz="quarter" idx="5"/>
          </p:nvPr>
        </p:nvSpPr>
        <p:spPr/>
        <p:txBody>
          <a:bodyPr/>
          <a:lstStyle/>
          <a:p>
            <a:fld id="{EC08C081-DCF4-4DC9-B0EC-7FDE7775AC36}" type="slidenum">
              <a:rPr lang="nl-BE" smtClean="0"/>
              <a:t>1</a:t>
            </a:fld>
            <a:endParaRPr lang="nl-BE"/>
          </a:p>
        </p:txBody>
      </p:sp>
    </p:spTree>
    <p:extLst>
      <p:ext uri="{BB962C8B-B14F-4D97-AF65-F5344CB8AC3E}">
        <p14:creationId xmlns:p14="http://schemas.microsoft.com/office/powerpoint/2010/main" val="224706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Mozes werd gevonden door de dochter van de Farao en enkele van haar vriendinnen. De dochter wil de baby zo graag bijhouden en neemt de baby mee naar huis om te vragen aan haar vader of ze de baby mag houden. De Farao wou dat helemaal niet, totdat een adviseur vertelde dat het goede publiciteit zou zijn als er een Hebreeuwse jongen in het paleis werd ontvangen en met liefde werd opgevoed. Daarom mocht de baby blijven en kreeg hij de naam Mozes. </a:t>
            </a:r>
          </a:p>
          <a:p>
            <a:endParaRPr lang="nl-BE" dirty="0"/>
          </a:p>
        </p:txBody>
      </p:sp>
      <p:sp>
        <p:nvSpPr>
          <p:cNvPr id="4" name="Tijdelijke aanduiding voor dianummer 3"/>
          <p:cNvSpPr>
            <a:spLocks noGrp="1"/>
          </p:cNvSpPr>
          <p:nvPr>
            <p:ph type="sldNum" sz="quarter" idx="5"/>
          </p:nvPr>
        </p:nvSpPr>
        <p:spPr/>
        <p:txBody>
          <a:bodyPr/>
          <a:lstStyle/>
          <a:p>
            <a:fld id="{EC08C081-DCF4-4DC9-B0EC-7FDE7775AC36}" type="slidenum">
              <a:rPr lang="nl-BE" smtClean="0"/>
              <a:t>2</a:t>
            </a:fld>
            <a:endParaRPr lang="nl-BE"/>
          </a:p>
        </p:txBody>
      </p:sp>
    </p:spTree>
    <p:extLst>
      <p:ext uri="{BB962C8B-B14F-4D97-AF65-F5344CB8AC3E}">
        <p14:creationId xmlns:p14="http://schemas.microsoft.com/office/powerpoint/2010/main" val="425334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Mozes was een ijverige student. Hij wist alles wat hij moest weten en werkte hard. Mozes werd de opzichter van de Hebreeën. Toen hij buiten kwam en zag hoe ze werden behandeld werd hij boos. Hij was immers zelf ook een van hen. Hij werd zo boos op een Egyptenaar, die een Hebreeër had geslagen, dat hij de Egyptenaar doodsloeg met een stok. Iedereen was gelukkig al gevlucht en niemand had het gezien dus hij heeft de man begraven. Mozes wou niet meer in het paleis wonen en vlucht. </a:t>
            </a:r>
          </a:p>
          <a:p>
            <a:endParaRPr lang="nl-BE" dirty="0"/>
          </a:p>
        </p:txBody>
      </p:sp>
      <p:sp>
        <p:nvSpPr>
          <p:cNvPr id="4" name="Tijdelijke aanduiding voor dianummer 3"/>
          <p:cNvSpPr>
            <a:spLocks noGrp="1"/>
          </p:cNvSpPr>
          <p:nvPr>
            <p:ph type="sldNum" sz="quarter" idx="5"/>
          </p:nvPr>
        </p:nvSpPr>
        <p:spPr/>
        <p:txBody>
          <a:bodyPr/>
          <a:lstStyle/>
          <a:p>
            <a:fld id="{EC08C081-DCF4-4DC9-B0EC-7FDE7775AC36}" type="slidenum">
              <a:rPr lang="nl-BE" smtClean="0"/>
              <a:t>3</a:t>
            </a:fld>
            <a:endParaRPr lang="nl-BE"/>
          </a:p>
        </p:txBody>
      </p:sp>
    </p:spTree>
    <p:extLst>
      <p:ext uri="{BB962C8B-B14F-4D97-AF65-F5344CB8AC3E}">
        <p14:creationId xmlns:p14="http://schemas.microsoft.com/office/powerpoint/2010/main" val="2674468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Mozes vluchtte de woestijn in. Mozes leert daar van </a:t>
            </a:r>
            <a:r>
              <a:rPr lang="nl-BE" sz="1200" kern="1200" dirty="0" err="1">
                <a:solidFill>
                  <a:schemeClr val="tx1"/>
                </a:solidFill>
                <a:effectLst/>
                <a:latin typeface="+mn-lt"/>
                <a:ea typeface="+mn-ea"/>
                <a:cs typeface="+mn-cs"/>
              </a:rPr>
              <a:t>Jethro</a:t>
            </a:r>
            <a:r>
              <a:rPr lang="nl-BE" sz="1200" kern="1200" dirty="0">
                <a:solidFill>
                  <a:schemeClr val="tx1"/>
                </a:solidFill>
                <a:effectLst/>
                <a:latin typeface="+mn-lt"/>
                <a:ea typeface="+mn-ea"/>
                <a:cs typeface="+mn-cs"/>
              </a:rPr>
              <a:t> over de voorvaderen van Mozes. </a:t>
            </a:r>
            <a:r>
              <a:rPr lang="nl-BE" sz="1200" kern="1200" dirty="0" err="1">
                <a:solidFill>
                  <a:schemeClr val="tx1"/>
                </a:solidFill>
                <a:effectLst/>
                <a:latin typeface="+mn-lt"/>
                <a:ea typeface="+mn-ea"/>
                <a:cs typeface="+mn-cs"/>
              </a:rPr>
              <a:t>Jethro</a:t>
            </a:r>
            <a:r>
              <a:rPr lang="nl-BE" sz="1200" kern="1200" dirty="0">
                <a:solidFill>
                  <a:schemeClr val="tx1"/>
                </a:solidFill>
                <a:effectLst/>
                <a:latin typeface="+mn-lt"/>
                <a:ea typeface="+mn-ea"/>
                <a:cs typeface="+mn-cs"/>
              </a:rPr>
              <a:t> verteld dat het bij de Hebreeën niet meer is zoals het vroeger was. Nu zijn het allemaal slaven en geloven ze niet meer. </a:t>
            </a:r>
            <a:r>
              <a:rPr lang="nl-BE" sz="1200" kern="1200" dirty="0" err="1">
                <a:solidFill>
                  <a:schemeClr val="tx1"/>
                </a:solidFill>
                <a:effectLst/>
                <a:latin typeface="+mn-lt"/>
                <a:ea typeface="+mn-ea"/>
                <a:cs typeface="+mn-cs"/>
              </a:rPr>
              <a:t>Jethro</a:t>
            </a:r>
            <a:r>
              <a:rPr lang="nl-BE" sz="1200" kern="1200" dirty="0">
                <a:solidFill>
                  <a:schemeClr val="tx1"/>
                </a:solidFill>
                <a:effectLst/>
                <a:latin typeface="+mn-lt"/>
                <a:ea typeface="+mn-ea"/>
                <a:cs typeface="+mn-cs"/>
              </a:rPr>
              <a:t> vraagt aan Mozes om de met zijn dochter te trouwen. Enkele jaren later komt Mozes thuis met een verhaal over een brandende braamstruik en hoe hij geloofde dat het iets met God te maken had. God was niet zoals de farao, God was van de mensen.</a:t>
            </a:r>
          </a:p>
          <a:p>
            <a:endParaRPr lang="nl-BE" dirty="0"/>
          </a:p>
        </p:txBody>
      </p:sp>
      <p:sp>
        <p:nvSpPr>
          <p:cNvPr id="4" name="Tijdelijke aanduiding voor dianummer 3"/>
          <p:cNvSpPr>
            <a:spLocks noGrp="1"/>
          </p:cNvSpPr>
          <p:nvPr>
            <p:ph type="sldNum" sz="quarter" idx="5"/>
          </p:nvPr>
        </p:nvSpPr>
        <p:spPr/>
        <p:txBody>
          <a:bodyPr/>
          <a:lstStyle/>
          <a:p>
            <a:fld id="{EC08C081-DCF4-4DC9-B0EC-7FDE7775AC36}" type="slidenum">
              <a:rPr lang="nl-BE" smtClean="0"/>
              <a:t>4</a:t>
            </a:fld>
            <a:endParaRPr lang="nl-BE"/>
          </a:p>
        </p:txBody>
      </p:sp>
    </p:spTree>
    <p:extLst>
      <p:ext uri="{BB962C8B-B14F-4D97-AF65-F5344CB8AC3E}">
        <p14:creationId xmlns:p14="http://schemas.microsoft.com/office/powerpoint/2010/main" val="16922836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Mozes keert terug naar Egypte, naar zijn mensen. Hij kwam </a:t>
            </a:r>
            <a:r>
              <a:rPr lang="nl-BE" sz="1200" kern="1200" dirty="0" err="1">
                <a:solidFill>
                  <a:schemeClr val="tx1"/>
                </a:solidFill>
                <a:effectLst/>
                <a:latin typeface="+mn-lt"/>
                <a:ea typeface="+mn-ea"/>
                <a:cs typeface="+mn-cs"/>
              </a:rPr>
              <a:t>Aäron</a:t>
            </a:r>
            <a:r>
              <a:rPr lang="nl-BE" sz="1200" kern="1200" dirty="0">
                <a:solidFill>
                  <a:schemeClr val="tx1"/>
                </a:solidFill>
                <a:effectLst/>
                <a:latin typeface="+mn-lt"/>
                <a:ea typeface="+mn-ea"/>
                <a:cs typeface="+mn-cs"/>
              </a:rPr>
              <a:t> tegen. Hij vertelde wat hij had ontdekt over hoe zijn God anders is dan de God van Egypte. Hoe zijn God al bij Abraham en Isaak en Jakob was toen zijn nog zwervers waren. Onze God moest niets hebben van farao’s en die God zou helpen om de Hebreeën helpen vrij te komen. </a:t>
            </a:r>
            <a:r>
              <a:rPr lang="nl-BE" sz="1200" kern="1200" dirty="0" err="1">
                <a:solidFill>
                  <a:schemeClr val="tx1"/>
                </a:solidFill>
                <a:effectLst/>
                <a:latin typeface="+mn-lt"/>
                <a:ea typeface="+mn-ea"/>
                <a:cs typeface="+mn-cs"/>
              </a:rPr>
              <a:t>Aäron</a:t>
            </a:r>
            <a:r>
              <a:rPr lang="nl-BE" sz="1200" kern="1200" dirty="0">
                <a:solidFill>
                  <a:schemeClr val="tx1"/>
                </a:solidFill>
                <a:effectLst/>
                <a:latin typeface="+mn-lt"/>
                <a:ea typeface="+mn-ea"/>
                <a:cs typeface="+mn-cs"/>
              </a:rPr>
              <a:t> besloot om te helpen. </a:t>
            </a:r>
            <a:r>
              <a:rPr lang="nl-BE" sz="1200" kern="1200" dirty="0" err="1">
                <a:solidFill>
                  <a:schemeClr val="tx1"/>
                </a:solidFill>
                <a:effectLst/>
                <a:latin typeface="+mn-lt"/>
                <a:ea typeface="+mn-ea"/>
                <a:cs typeface="+mn-cs"/>
              </a:rPr>
              <a:t>Aäron</a:t>
            </a:r>
            <a:r>
              <a:rPr lang="nl-BE" sz="1200" kern="1200" dirty="0">
                <a:solidFill>
                  <a:schemeClr val="tx1"/>
                </a:solidFill>
                <a:effectLst/>
                <a:latin typeface="+mn-lt"/>
                <a:ea typeface="+mn-ea"/>
                <a:cs typeface="+mn-cs"/>
              </a:rPr>
              <a:t> en Mozes zochten nog mensen die wouden helpen en geloofden in hun zaak. Ze zouden drie dagen later een feest geven in de woestijn voor hun God. Mozes vroeg of het volk vrij mocht voor dat feest aan de Farao. De farao stond dit niet toe en was boos. Hij liet de Hebreeën harder werken. </a:t>
            </a:r>
          </a:p>
          <a:p>
            <a:endParaRPr lang="nl-BE" dirty="0"/>
          </a:p>
        </p:txBody>
      </p:sp>
      <p:sp>
        <p:nvSpPr>
          <p:cNvPr id="4" name="Tijdelijke aanduiding voor dianummer 3"/>
          <p:cNvSpPr>
            <a:spLocks noGrp="1"/>
          </p:cNvSpPr>
          <p:nvPr>
            <p:ph type="sldNum" sz="quarter" idx="5"/>
          </p:nvPr>
        </p:nvSpPr>
        <p:spPr/>
        <p:txBody>
          <a:bodyPr/>
          <a:lstStyle/>
          <a:p>
            <a:fld id="{EC08C081-DCF4-4DC9-B0EC-7FDE7775AC36}" type="slidenum">
              <a:rPr lang="nl-BE" smtClean="0"/>
              <a:t>5</a:t>
            </a:fld>
            <a:endParaRPr lang="nl-BE"/>
          </a:p>
        </p:txBody>
      </p:sp>
    </p:spTree>
    <p:extLst>
      <p:ext uri="{BB962C8B-B14F-4D97-AF65-F5344CB8AC3E}">
        <p14:creationId xmlns:p14="http://schemas.microsoft.com/office/powerpoint/2010/main" val="562461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De Hebreeën waren boos op Mozes en </a:t>
            </a:r>
            <a:r>
              <a:rPr lang="nl-BE" sz="1200" kern="1200" dirty="0" err="1">
                <a:solidFill>
                  <a:schemeClr val="tx1"/>
                </a:solidFill>
                <a:effectLst/>
                <a:latin typeface="+mn-lt"/>
                <a:ea typeface="+mn-ea"/>
                <a:cs typeface="+mn-cs"/>
              </a:rPr>
              <a:t>Aäron</a:t>
            </a:r>
            <a:r>
              <a:rPr lang="nl-BE" sz="1200" kern="1200" dirty="0">
                <a:solidFill>
                  <a:schemeClr val="tx1"/>
                </a:solidFill>
                <a:effectLst/>
                <a:latin typeface="+mn-lt"/>
                <a:ea typeface="+mn-ea"/>
                <a:cs typeface="+mn-cs"/>
              </a:rPr>
              <a:t>. Ze dachten dat ze niet verder stonden dan van te voren, toch hadden ze nu wel het idee dat ze hier niet hoorden. Ze bleven smeken bij de Farao om hen te laten gaan, maar hij stond het nog steeds niet toe. Mozes vertelde tegen de mensen dat ze alles moesten inpakken, want deze nacht zou anders zijn. De farao zat met een zieke zoon en laat uiteindelijk de Hebreeën toch gaan. Mozes en zijn volk vertrekt. </a:t>
            </a:r>
          </a:p>
          <a:p>
            <a:endParaRPr lang="nl-BE" dirty="0"/>
          </a:p>
        </p:txBody>
      </p:sp>
      <p:sp>
        <p:nvSpPr>
          <p:cNvPr id="4" name="Tijdelijke aanduiding voor dianummer 3"/>
          <p:cNvSpPr>
            <a:spLocks noGrp="1"/>
          </p:cNvSpPr>
          <p:nvPr>
            <p:ph type="sldNum" sz="quarter" idx="5"/>
          </p:nvPr>
        </p:nvSpPr>
        <p:spPr/>
        <p:txBody>
          <a:bodyPr/>
          <a:lstStyle/>
          <a:p>
            <a:fld id="{EC08C081-DCF4-4DC9-B0EC-7FDE7775AC36}" type="slidenum">
              <a:rPr lang="nl-BE" smtClean="0"/>
              <a:t>6</a:t>
            </a:fld>
            <a:endParaRPr lang="nl-BE"/>
          </a:p>
        </p:txBody>
      </p:sp>
    </p:spTree>
    <p:extLst>
      <p:ext uri="{BB962C8B-B14F-4D97-AF65-F5344CB8AC3E}">
        <p14:creationId xmlns:p14="http://schemas.microsoft.com/office/powerpoint/2010/main" val="1140517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dirty="0">
                <a:solidFill>
                  <a:schemeClr val="tx1"/>
                </a:solidFill>
                <a:effectLst/>
                <a:latin typeface="+mn-lt"/>
                <a:ea typeface="+mn-ea"/>
                <a:cs typeface="+mn-cs"/>
              </a:rPr>
              <a:t>De Farao vond zijn beslissing uiteindelijk toch niet goed en was bang dat ze hem slap zouden vinden. Hij zegt dus dat ze helemaal niet mochten vertrekken en dat zijn onderdanen de Hebreeën moeten terughalen. </a:t>
            </a:r>
          </a:p>
          <a:p>
            <a:r>
              <a:rPr lang="nl-BE" sz="1200" kern="1200" dirty="0">
                <a:solidFill>
                  <a:schemeClr val="tx1"/>
                </a:solidFill>
                <a:effectLst/>
                <a:latin typeface="+mn-lt"/>
                <a:ea typeface="+mn-ea"/>
                <a:cs typeface="+mn-cs"/>
              </a:rPr>
              <a:t>De uittocht doorheen de woestijn was niet makkelijk. Ze werden achtervolgt, maar door de hulp van God werden de ruiters in de zee gegooid. Ze kwamen zonder eten te zitten, maar God gaf hen vogels en manna en water uit de rots. </a:t>
            </a:r>
          </a:p>
          <a:p>
            <a:endParaRPr lang="nl-BE" dirty="0"/>
          </a:p>
        </p:txBody>
      </p:sp>
      <p:sp>
        <p:nvSpPr>
          <p:cNvPr id="4" name="Tijdelijke aanduiding voor dianummer 3"/>
          <p:cNvSpPr>
            <a:spLocks noGrp="1"/>
          </p:cNvSpPr>
          <p:nvPr>
            <p:ph type="sldNum" sz="quarter" idx="5"/>
          </p:nvPr>
        </p:nvSpPr>
        <p:spPr/>
        <p:txBody>
          <a:bodyPr/>
          <a:lstStyle/>
          <a:p>
            <a:fld id="{EC08C081-DCF4-4DC9-B0EC-7FDE7775AC36}" type="slidenum">
              <a:rPr lang="nl-BE" smtClean="0"/>
              <a:t>7</a:t>
            </a:fld>
            <a:endParaRPr lang="nl-BE"/>
          </a:p>
        </p:txBody>
      </p:sp>
    </p:spTree>
    <p:extLst>
      <p:ext uri="{BB962C8B-B14F-4D97-AF65-F5344CB8AC3E}">
        <p14:creationId xmlns:p14="http://schemas.microsoft.com/office/powerpoint/2010/main" val="8916152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Op een dag gaat Mozes een berg op om dichter bij God te zijn. Hij wist niet dat de mensen onderaan de berg een groot beeld hadden gemaakt om God te eren en offers te brengen. Ze hadden een feest gegeven en de sterksten voorrang op de oude en zwakke mensen. Wanneer Mozes beneden komt is hij woedend. Hij zei dat niet van de slavernij waren ontsnapt om zelf slavendrijvers te worden. Mozes was zo boos dat hij terug op de berg kroop om dichter bij God te komen. </a:t>
            </a:r>
            <a:r>
              <a:rPr lang="nl-BE" sz="1200" kern="1200">
                <a:solidFill>
                  <a:schemeClr val="tx1"/>
                </a:solidFill>
                <a:effectLst/>
                <a:latin typeface="+mn-lt"/>
                <a:ea typeface="+mn-ea"/>
                <a:cs typeface="+mn-cs"/>
              </a:rPr>
              <a:t>Wanneer hij naar beneden komt had hij de tien geboden bij. </a:t>
            </a:r>
          </a:p>
          <a:p>
            <a:endParaRPr lang="nl-BE" dirty="0"/>
          </a:p>
        </p:txBody>
      </p:sp>
      <p:sp>
        <p:nvSpPr>
          <p:cNvPr id="4" name="Tijdelijke aanduiding voor dianummer 3"/>
          <p:cNvSpPr>
            <a:spLocks noGrp="1"/>
          </p:cNvSpPr>
          <p:nvPr>
            <p:ph type="sldNum" sz="quarter" idx="5"/>
          </p:nvPr>
        </p:nvSpPr>
        <p:spPr/>
        <p:txBody>
          <a:bodyPr/>
          <a:lstStyle/>
          <a:p>
            <a:fld id="{EC08C081-DCF4-4DC9-B0EC-7FDE7775AC36}" type="slidenum">
              <a:rPr lang="nl-BE" smtClean="0"/>
              <a:t>8</a:t>
            </a:fld>
            <a:endParaRPr lang="nl-BE"/>
          </a:p>
        </p:txBody>
      </p:sp>
    </p:spTree>
    <p:extLst>
      <p:ext uri="{BB962C8B-B14F-4D97-AF65-F5344CB8AC3E}">
        <p14:creationId xmlns:p14="http://schemas.microsoft.com/office/powerpoint/2010/main" val="2026506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334F49-5C6F-47D4-BC61-8B9938FD7167}"/>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5E8794A4-D259-4AB7-8286-C5EADF99ED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13E2DF68-3523-475A-B399-DDBCEC69D58E}"/>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5" name="Tijdelijke aanduiding voor voettekst 4">
            <a:extLst>
              <a:ext uri="{FF2B5EF4-FFF2-40B4-BE49-F238E27FC236}">
                <a16:creationId xmlns:a16="http://schemas.microsoft.com/office/drawing/2014/main" id="{C69DA3C7-D827-4DC6-A5A7-DFB8B192E5AE}"/>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C3713E68-06C0-48A9-88B3-8F86A3E19727}"/>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2509237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0D8470D-6654-4014-A6A8-081951AF6924}"/>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95C6A984-9851-4CF8-AA69-9118250A3D43}"/>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DC7AD102-88BF-47B3-9430-9AE6E844E8FD}"/>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5" name="Tijdelijke aanduiding voor voettekst 4">
            <a:extLst>
              <a:ext uri="{FF2B5EF4-FFF2-40B4-BE49-F238E27FC236}">
                <a16:creationId xmlns:a16="http://schemas.microsoft.com/office/drawing/2014/main" id="{9D99553D-CFCC-4B99-94C2-E1031CEF7CDD}"/>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2057054D-80F5-45E3-B4AD-66411A50B17E}"/>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3958216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DCFC78-3B78-4887-982C-5F9F814D6BFA}"/>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AC8338E5-CC40-42B2-81CD-FB99BA0278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5ABB899C-51F4-41FE-B6EA-FA669F2C3043}"/>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5" name="Tijdelijke aanduiding voor voettekst 4">
            <a:extLst>
              <a:ext uri="{FF2B5EF4-FFF2-40B4-BE49-F238E27FC236}">
                <a16:creationId xmlns:a16="http://schemas.microsoft.com/office/drawing/2014/main" id="{BD5286AF-4805-4E34-8503-78271C0CE6CD}"/>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F5334952-ADD3-4F3C-94D9-93D59936EC2F}"/>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4072594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809C4B-8A3C-4753-AF02-A4EA75FC8AAB}"/>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1C67EF9B-DF9C-4043-A517-3A527DA52FF3}"/>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ECC816AB-BE0C-423E-9FE0-DEE075A43D73}"/>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390DCA83-7808-44FC-804F-D46F11D0997C}"/>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6" name="Tijdelijke aanduiding voor voettekst 5">
            <a:extLst>
              <a:ext uri="{FF2B5EF4-FFF2-40B4-BE49-F238E27FC236}">
                <a16:creationId xmlns:a16="http://schemas.microsoft.com/office/drawing/2014/main" id="{D185A3CB-8841-4FF2-BB51-C4C38990A4DD}"/>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3BD746C4-4416-4CD7-85B9-AC93BFD3F22C}"/>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4174124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D00227-2C48-4984-93BE-14AD372B7AB1}"/>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12AC6738-1657-4416-A8F5-AED55AA7F7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082E22E7-3927-414C-A2C8-82725039BD0F}"/>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76C53DE0-074F-4709-A866-AD81F3AD8F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1536E995-DA49-4205-B28E-A6593077C9B7}"/>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178BDE87-B5A1-46AF-AB9F-106A8342EDA4}"/>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8" name="Tijdelijke aanduiding voor voettekst 7">
            <a:extLst>
              <a:ext uri="{FF2B5EF4-FFF2-40B4-BE49-F238E27FC236}">
                <a16:creationId xmlns:a16="http://schemas.microsoft.com/office/drawing/2014/main" id="{A8E09C88-99B2-416E-82D4-D258674FA460}"/>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83C5BDF0-F146-49EA-A89C-919DF3633454}"/>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1668713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A7AB58-58BC-49F3-A61C-92E31C9CCCFE}"/>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AAAAF131-4993-49F2-971C-3167CE7A94BC}"/>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4" name="Tijdelijke aanduiding voor voettekst 3">
            <a:extLst>
              <a:ext uri="{FF2B5EF4-FFF2-40B4-BE49-F238E27FC236}">
                <a16:creationId xmlns:a16="http://schemas.microsoft.com/office/drawing/2014/main" id="{B9738830-0A18-4E5C-9C88-C7EC407D47F1}"/>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6C482856-0D3E-47E6-BFE4-EAD6E79B4C83}"/>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3052085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5B9EBB38-A9D8-45B8-846E-E50235583B07}"/>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3" name="Tijdelijke aanduiding voor voettekst 2">
            <a:extLst>
              <a:ext uri="{FF2B5EF4-FFF2-40B4-BE49-F238E27FC236}">
                <a16:creationId xmlns:a16="http://schemas.microsoft.com/office/drawing/2014/main" id="{5D7250F4-4DB3-4F9B-B65C-E3B137A560B0}"/>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482E08E3-8F78-4294-A925-84BCAD34EC18}"/>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2291306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013F3A-A994-4B7F-BE13-1B56FB61CC1C}"/>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9859DFFB-EDE8-4F13-9FF5-5FAC136ED9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BB3C7CDB-E625-4BBD-AB4D-6FB0BE39DD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2DD9F7E1-3DB7-4FDE-B938-709C2A8E712E}"/>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6" name="Tijdelijke aanduiding voor voettekst 5">
            <a:extLst>
              <a:ext uri="{FF2B5EF4-FFF2-40B4-BE49-F238E27FC236}">
                <a16:creationId xmlns:a16="http://schemas.microsoft.com/office/drawing/2014/main" id="{E2D98593-C2CC-4182-9DFA-2F63C6129084}"/>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51909F55-446A-4195-AD1A-CA49ABA8BD8F}"/>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2894067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06363C-7B5A-4B72-A3F7-B5BAD9FBAE14}"/>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FBA2D036-AC43-4FA5-A42B-2AB8F01CF0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C8902722-7ACC-4123-847D-8CAC4842E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3A57F7BF-20A3-46FB-A337-51E39AAE314C}"/>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6" name="Tijdelijke aanduiding voor voettekst 5">
            <a:extLst>
              <a:ext uri="{FF2B5EF4-FFF2-40B4-BE49-F238E27FC236}">
                <a16:creationId xmlns:a16="http://schemas.microsoft.com/office/drawing/2014/main" id="{25E180D5-2B0B-4844-8E70-EEA64FB760E2}"/>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C2DB587C-F8CE-45AD-B6B4-B4C182C0D5CE}"/>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3586857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B7D910-81F1-4D62-B315-C50ED1B20C20}"/>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B6FD5262-1F0D-4395-932E-7CE316998B14}"/>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14F9C067-DCC7-43AB-9810-AEADA89076C9}"/>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5" name="Tijdelijke aanduiding voor voettekst 4">
            <a:extLst>
              <a:ext uri="{FF2B5EF4-FFF2-40B4-BE49-F238E27FC236}">
                <a16:creationId xmlns:a16="http://schemas.microsoft.com/office/drawing/2014/main" id="{C729506C-C8D2-462D-8877-0907DA619D9B}"/>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328AC0E8-F133-4567-BB8E-7A175EFBCB86}"/>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3421525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D3167890-C953-4F44-BA3E-230E56E7CFA6}"/>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5DC93912-00FC-4A24-A2D6-443A6BDFF1E7}"/>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599EDEB5-2981-41A1-B151-2FC2FCF52190}"/>
              </a:ext>
            </a:extLst>
          </p:cNvPr>
          <p:cNvSpPr>
            <a:spLocks noGrp="1"/>
          </p:cNvSpPr>
          <p:nvPr>
            <p:ph type="dt" sz="half" idx="10"/>
          </p:nvPr>
        </p:nvSpPr>
        <p:spPr/>
        <p:txBody>
          <a:bodyPr/>
          <a:lstStyle/>
          <a:p>
            <a:fld id="{98FE83CB-3046-4FBB-9CA4-2A3CB6F7AC3D}" type="datetimeFigureOut">
              <a:rPr lang="nl-BE" smtClean="0"/>
              <a:t>13/05/2020</a:t>
            </a:fld>
            <a:endParaRPr lang="nl-BE"/>
          </a:p>
        </p:txBody>
      </p:sp>
      <p:sp>
        <p:nvSpPr>
          <p:cNvPr id="5" name="Tijdelijke aanduiding voor voettekst 4">
            <a:extLst>
              <a:ext uri="{FF2B5EF4-FFF2-40B4-BE49-F238E27FC236}">
                <a16:creationId xmlns:a16="http://schemas.microsoft.com/office/drawing/2014/main" id="{050DF027-DA0D-4FF4-A201-9E3AF265C22C}"/>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957F2D63-62E8-4F9E-B702-C321F4E12318}"/>
              </a:ext>
            </a:extLst>
          </p:cNvPr>
          <p:cNvSpPr>
            <a:spLocks noGrp="1"/>
          </p:cNvSpPr>
          <p:nvPr>
            <p:ph type="sldNum" sz="quarter" idx="12"/>
          </p:nvPr>
        </p:nvSpPr>
        <p:spPr/>
        <p:txBody>
          <a:bodyPr/>
          <a:lstStyle/>
          <a:p>
            <a:fld id="{AFB99703-D1C9-49BA-88C9-AF64E9D65DB8}" type="slidenum">
              <a:rPr lang="nl-BE" smtClean="0"/>
              <a:t>‹nr.›</a:t>
            </a:fld>
            <a:endParaRPr lang="nl-BE"/>
          </a:p>
        </p:txBody>
      </p:sp>
    </p:spTree>
    <p:extLst>
      <p:ext uri="{BB962C8B-B14F-4D97-AF65-F5344CB8AC3E}">
        <p14:creationId xmlns:p14="http://schemas.microsoft.com/office/powerpoint/2010/main" val="4107642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140FF33F-F8EE-4DFD-BBC4-BB771160DD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32F15FE7-447F-4BF3-9C19-A852ABE513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DCCDD364-9B16-4FCB-B9F1-644B58E680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FE83CB-3046-4FBB-9CA4-2A3CB6F7AC3D}" type="datetimeFigureOut">
              <a:rPr lang="nl-BE" smtClean="0"/>
              <a:t>13/05/2020</a:t>
            </a:fld>
            <a:endParaRPr lang="nl-BE"/>
          </a:p>
        </p:txBody>
      </p:sp>
      <p:sp>
        <p:nvSpPr>
          <p:cNvPr id="5" name="Tijdelijke aanduiding voor voettekst 4">
            <a:extLst>
              <a:ext uri="{FF2B5EF4-FFF2-40B4-BE49-F238E27FC236}">
                <a16:creationId xmlns:a16="http://schemas.microsoft.com/office/drawing/2014/main" id="{8D6F5C7A-E566-4648-96C4-C16A007B08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55497D87-DCB3-4E8F-B2F2-5D6C7A1E79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B99703-D1C9-49BA-88C9-AF64E9D65DB8}" type="slidenum">
              <a:rPr lang="nl-BE" smtClean="0"/>
              <a:t>‹nr.›</a:t>
            </a:fld>
            <a:endParaRPr lang="nl-BE"/>
          </a:p>
        </p:txBody>
      </p:sp>
    </p:spTree>
    <p:extLst>
      <p:ext uri="{BB962C8B-B14F-4D97-AF65-F5344CB8AC3E}">
        <p14:creationId xmlns:p14="http://schemas.microsoft.com/office/powerpoint/2010/main" val="1972591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descr="Afbeelding met gras, buiten, hooi, zitten&#10;&#10;Automatisch gegenereerde beschrijving">
            <a:extLst>
              <a:ext uri="{FF2B5EF4-FFF2-40B4-BE49-F238E27FC236}">
                <a16:creationId xmlns:a16="http://schemas.microsoft.com/office/drawing/2014/main" id="{24D633ED-2CC3-474D-9CB9-9484FF1B462B}"/>
              </a:ext>
            </a:extLst>
          </p:cNvPr>
          <p:cNvPicPr>
            <a:picLocks noChangeAspect="1"/>
          </p:cNvPicPr>
          <p:nvPr/>
        </p:nvPicPr>
        <p:blipFill rotWithShape="1">
          <a:blip r:embed="rId3">
            <a:extLst>
              <a:ext uri="{28A0092B-C50C-407E-A947-70E740481C1C}">
                <a14:useLocalDpi xmlns:a14="http://schemas.microsoft.com/office/drawing/2010/main" val="0"/>
              </a:ext>
            </a:extLst>
          </a:blip>
          <a:srcRect t="14407" b="1324"/>
          <a:stretch/>
        </p:blipFill>
        <p:spPr>
          <a:xfrm>
            <a:off x="20" y="10"/>
            <a:ext cx="12191980" cy="6857990"/>
          </a:xfrm>
          <a:prstGeom prst="rect">
            <a:avLst/>
          </a:prstGeom>
        </p:spPr>
      </p:pic>
    </p:spTree>
    <p:extLst>
      <p:ext uri="{BB962C8B-B14F-4D97-AF65-F5344CB8AC3E}">
        <p14:creationId xmlns:p14="http://schemas.microsoft.com/office/powerpoint/2010/main" val="3534284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Afbeelding 6" descr="Afbeelding met gebouw, buiten, groot, oud&#10;&#10;Automatisch gegenereerde beschrijving">
            <a:extLst>
              <a:ext uri="{FF2B5EF4-FFF2-40B4-BE49-F238E27FC236}">
                <a16:creationId xmlns:a16="http://schemas.microsoft.com/office/drawing/2014/main" id="{CC651BC1-8182-4E83-AB35-0D9064DB84EE}"/>
              </a:ext>
            </a:extLst>
          </p:cNvPr>
          <p:cNvPicPr>
            <a:picLocks noChangeAspect="1"/>
          </p:cNvPicPr>
          <p:nvPr/>
        </p:nvPicPr>
        <p:blipFill rotWithShape="1">
          <a:blip r:embed="rId3">
            <a:extLst>
              <a:ext uri="{28A0092B-C50C-407E-A947-70E740481C1C}">
                <a14:useLocalDpi xmlns:a14="http://schemas.microsoft.com/office/drawing/2010/main" val="0"/>
              </a:ext>
            </a:extLst>
          </a:blip>
          <a:srcRect t="5252" b="10479"/>
          <a:stretch/>
        </p:blipFill>
        <p:spPr>
          <a:xfrm>
            <a:off x="20" y="10"/>
            <a:ext cx="12191980" cy="6857990"/>
          </a:xfrm>
          <a:prstGeom prst="rect">
            <a:avLst/>
          </a:prstGeom>
        </p:spPr>
      </p:pic>
    </p:spTree>
    <p:extLst>
      <p:ext uri="{BB962C8B-B14F-4D97-AF65-F5344CB8AC3E}">
        <p14:creationId xmlns:p14="http://schemas.microsoft.com/office/powerpoint/2010/main" val="1692016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Afbeelding 2" descr="Afbeelding met binnen, venster, kamer, tafel&#10;&#10;Automatisch gegenereerde beschrijving">
            <a:extLst>
              <a:ext uri="{FF2B5EF4-FFF2-40B4-BE49-F238E27FC236}">
                <a16:creationId xmlns:a16="http://schemas.microsoft.com/office/drawing/2014/main" id="{549DB317-F36A-41B5-B0F3-796A17A08085}"/>
              </a:ext>
            </a:extLst>
          </p:cNvPr>
          <p:cNvPicPr>
            <a:picLocks noChangeAspect="1"/>
          </p:cNvPicPr>
          <p:nvPr/>
        </p:nvPicPr>
        <p:blipFill rotWithShape="1">
          <a:blip r:embed="rId3">
            <a:extLst>
              <a:ext uri="{28A0092B-C50C-407E-A947-70E740481C1C}">
                <a14:useLocalDpi xmlns:a14="http://schemas.microsoft.com/office/drawing/2010/main" val="0"/>
              </a:ext>
            </a:extLst>
          </a:blip>
          <a:srcRect b="15730"/>
          <a:stretch/>
        </p:blipFill>
        <p:spPr>
          <a:xfrm>
            <a:off x="20" y="10"/>
            <a:ext cx="12191980" cy="6857990"/>
          </a:xfrm>
          <a:prstGeom prst="rect">
            <a:avLst/>
          </a:prstGeom>
        </p:spPr>
      </p:pic>
    </p:spTree>
    <p:extLst>
      <p:ext uri="{BB962C8B-B14F-4D97-AF65-F5344CB8AC3E}">
        <p14:creationId xmlns:p14="http://schemas.microsoft.com/office/powerpoint/2010/main" val="4075345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Afbeelding 2" descr="Afbeelding met buiten, sneeuw, man, rijden&#10;&#10;Automatisch gegenereerde beschrijving">
            <a:extLst>
              <a:ext uri="{FF2B5EF4-FFF2-40B4-BE49-F238E27FC236}">
                <a16:creationId xmlns:a16="http://schemas.microsoft.com/office/drawing/2014/main" id="{B5FE9F7F-A6D1-4BF2-AB6A-E8B6AA66E492}"/>
              </a:ext>
            </a:extLst>
          </p:cNvPr>
          <p:cNvPicPr>
            <a:picLocks noChangeAspect="1"/>
          </p:cNvPicPr>
          <p:nvPr/>
        </p:nvPicPr>
        <p:blipFill rotWithShape="1">
          <a:blip r:embed="rId3">
            <a:extLst>
              <a:ext uri="{28A0092B-C50C-407E-A947-70E740481C1C}">
                <a14:useLocalDpi xmlns:a14="http://schemas.microsoft.com/office/drawing/2010/main" val="0"/>
              </a:ext>
            </a:extLst>
          </a:blip>
          <a:srcRect t="3289" b="12442"/>
          <a:stretch/>
        </p:blipFill>
        <p:spPr>
          <a:xfrm>
            <a:off x="20" y="10"/>
            <a:ext cx="12191980" cy="6857990"/>
          </a:xfrm>
          <a:prstGeom prst="rect">
            <a:avLst/>
          </a:prstGeom>
        </p:spPr>
      </p:pic>
    </p:spTree>
    <p:extLst>
      <p:ext uri="{BB962C8B-B14F-4D97-AF65-F5344CB8AC3E}">
        <p14:creationId xmlns:p14="http://schemas.microsoft.com/office/powerpoint/2010/main" val="4148027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Afbeelding 2" descr="Afbeelding met hek, buiten, gebouw, staand&#10;&#10;Automatisch gegenereerde beschrijving">
            <a:extLst>
              <a:ext uri="{FF2B5EF4-FFF2-40B4-BE49-F238E27FC236}">
                <a16:creationId xmlns:a16="http://schemas.microsoft.com/office/drawing/2014/main" id="{B54DD221-A5C2-4289-A38E-F87B38C57855}"/>
              </a:ext>
            </a:extLst>
          </p:cNvPr>
          <p:cNvPicPr>
            <a:picLocks noChangeAspect="1"/>
          </p:cNvPicPr>
          <p:nvPr/>
        </p:nvPicPr>
        <p:blipFill rotWithShape="1">
          <a:blip r:embed="rId3">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Tree>
    <p:extLst>
      <p:ext uri="{BB962C8B-B14F-4D97-AF65-F5344CB8AC3E}">
        <p14:creationId xmlns:p14="http://schemas.microsoft.com/office/powerpoint/2010/main" val="3040605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Afbeelding 2" descr="Afbeelding met binnen, venster, gebouw, plank&#10;&#10;Automatisch gegenereerde beschrijving">
            <a:extLst>
              <a:ext uri="{FF2B5EF4-FFF2-40B4-BE49-F238E27FC236}">
                <a16:creationId xmlns:a16="http://schemas.microsoft.com/office/drawing/2014/main" id="{0CF7FE30-B6B8-493E-8A3D-A6F4AC03D375}"/>
              </a:ext>
            </a:extLst>
          </p:cNvPr>
          <p:cNvPicPr>
            <a:picLocks noChangeAspect="1"/>
          </p:cNvPicPr>
          <p:nvPr/>
        </p:nvPicPr>
        <p:blipFill rotWithShape="1">
          <a:blip r:embed="rId3">
            <a:extLst>
              <a:ext uri="{28A0092B-C50C-407E-A947-70E740481C1C}">
                <a14:useLocalDpi xmlns:a14="http://schemas.microsoft.com/office/drawing/2010/main" val="0"/>
              </a:ext>
            </a:extLst>
          </a:blip>
          <a:srcRect l="16516" r="45937"/>
          <a:stretch/>
        </p:blipFill>
        <p:spPr>
          <a:xfrm rot="16200000">
            <a:off x="2667000" y="-2667000"/>
            <a:ext cx="6858000" cy="12192000"/>
          </a:xfrm>
          <a:prstGeom prst="rect">
            <a:avLst/>
          </a:prstGeom>
        </p:spPr>
      </p:pic>
    </p:spTree>
    <p:extLst>
      <p:ext uri="{BB962C8B-B14F-4D97-AF65-F5344CB8AC3E}">
        <p14:creationId xmlns:p14="http://schemas.microsoft.com/office/powerpoint/2010/main" val="1281385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Afbeelding 2" descr="Afbeelding met gras, buiten, dier, vogel&#10;&#10;Automatisch gegenereerde beschrijving">
            <a:extLst>
              <a:ext uri="{FF2B5EF4-FFF2-40B4-BE49-F238E27FC236}">
                <a16:creationId xmlns:a16="http://schemas.microsoft.com/office/drawing/2014/main" id="{575316D4-3646-4A07-94F2-33FC5BCF9003}"/>
              </a:ext>
            </a:extLst>
          </p:cNvPr>
          <p:cNvPicPr>
            <a:picLocks noChangeAspect="1"/>
          </p:cNvPicPr>
          <p:nvPr/>
        </p:nvPicPr>
        <p:blipFill rotWithShape="1">
          <a:blip r:embed="rId3">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Tree>
    <p:extLst>
      <p:ext uri="{BB962C8B-B14F-4D97-AF65-F5344CB8AC3E}">
        <p14:creationId xmlns:p14="http://schemas.microsoft.com/office/powerpoint/2010/main" val="1209862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Afbeelding 2" descr="Afbeelding met buiten, gras, schapen, heuvel&#10;&#10;Automatisch gegenereerde beschrijving">
            <a:extLst>
              <a:ext uri="{FF2B5EF4-FFF2-40B4-BE49-F238E27FC236}">
                <a16:creationId xmlns:a16="http://schemas.microsoft.com/office/drawing/2014/main" id="{03B41D12-4732-4D77-B0FF-4887C89FAAC7}"/>
              </a:ext>
            </a:extLst>
          </p:cNvPr>
          <p:cNvPicPr>
            <a:picLocks noChangeAspect="1"/>
          </p:cNvPicPr>
          <p:nvPr/>
        </p:nvPicPr>
        <p:blipFill rotWithShape="1">
          <a:blip r:embed="rId3">
            <a:extLst>
              <a:ext uri="{28A0092B-C50C-407E-A947-70E740481C1C}">
                <a14:useLocalDpi xmlns:a14="http://schemas.microsoft.com/office/drawing/2010/main" val="0"/>
              </a:ext>
            </a:extLst>
          </a:blip>
          <a:srcRect t="9394" b="6336"/>
          <a:stretch/>
        </p:blipFill>
        <p:spPr>
          <a:xfrm>
            <a:off x="20" y="10"/>
            <a:ext cx="12191980" cy="6857990"/>
          </a:xfrm>
          <a:prstGeom prst="rect">
            <a:avLst/>
          </a:prstGeom>
        </p:spPr>
      </p:pic>
    </p:spTree>
    <p:extLst>
      <p:ext uri="{BB962C8B-B14F-4D97-AF65-F5344CB8AC3E}">
        <p14:creationId xmlns:p14="http://schemas.microsoft.com/office/powerpoint/2010/main" val="1095977845"/>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777</Words>
  <Application>Microsoft Office PowerPoint</Application>
  <PresentationFormat>Breedbeeld</PresentationFormat>
  <Paragraphs>17</Paragraphs>
  <Slides>8</Slides>
  <Notes>8</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8</vt:i4>
      </vt:variant>
    </vt:vector>
  </HeadingPairs>
  <TitlesOfParts>
    <vt:vector size="12" baseType="lpstr">
      <vt:lpstr>Arial</vt:lpstr>
      <vt:lpstr>Calibri</vt:lpstr>
      <vt:lpstr>Calibri Light</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laura robben</dc:creator>
  <cp:lastModifiedBy>laura robben</cp:lastModifiedBy>
  <cp:revision>1</cp:revision>
  <dcterms:created xsi:type="dcterms:W3CDTF">2020-05-13T12:30:15Z</dcterms:created>
  <dcterms:modified xsi:type="dcterms:W3CDTF">2020-05-13T12:33:00Z</dcterms:modified>
</cp:coreProperties>
</file>