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62ED57-98F8-4ADA-8723-B0661CC381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D599B2D-C1F6-4944-AFAE-4939C88025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6043963-8B48-4DF3-A5EC-D3FB993C1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3035466-742B-4012-9878-7824CBFBE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018FA11-6E45-4D46-8008-2F638EE73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02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C5D326-1F20-47A2-BB91-C191D82CE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B00914E-6643-4537-8E3F-9E4874B6F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1C9C35-E9E2-4AC3-A498-EC25F8464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80F9744-4119-4BF5-A2AD-EFD2A0821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70260DB-7234-487E-97CC-835CED9F3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86199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2A7ABB-482C-4AD5-9050-E2B43B07E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923366F-BC99-45EC-B6C2-AE6A476FC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A926A79-BE27-4189-BF62-BAD473329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0075218-4D78-46E1-845A-D1FACA073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C9B70C-EEC8-412A-A3A2-42B14DE16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09881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5E9983-3D98-48A7-9AB3-1D8DB8B8D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29F086E-2DAC-47BB-8494-E944D344D5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9CA0D48-9A98-4B24-ACEE-BB4C11EB9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F37B090-EC2A-45DF-9692-9352614CA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2652A4C-7D36-4235-AB15-6AD562371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F6B8675-E949-4044-A924-4D4BC5A17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96185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8474C0-C9C5-437A-A7C0-C4B08A4A3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5965099-A08E-4E18-BBE8-00AA2A165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76845E9-1EB2-4925-AEE3-57DEDC33B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BCDFFD8-2869-4BC3-81C6-A12418C684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95107C0-3427-4E09-AC92-4657390584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DC2EE35-2D7F-4F78-B6B4-552B30D0C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AEBD7CA-2EE5-47B9-BA4C-CA5A4EA7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468F430C-F69E-4DDB-B096-9A4C04C24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07359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2E3860-E0E8-4BA4-81BE-C3F13B92C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C86B2A7-2D3D-46BA-8A73-B93E6C57E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34D8E16-5CEE-404F-802B-699D494B8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AEC5992-5080-4C1C-9FF7-1B037FA1F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39163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57B69AF-A153-4487-803B-D4D9BF2CB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04BA31F-5824-4BDD-909E-C86D0642F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F81224D-FA16-419C-BE78-1DF22F754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1745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607988-CDD2-4A0F-93C2-84CC1DE6B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84F6B9C-6F4C-40F5-8F40-A397871FD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6E198A5-82D7-4E30-80ED-8C6FFB2E37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84A9A1A-46AE-4E0B-80C3-FDE3FC210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B522CA9-4CBA-48D9-8A29-9B4AE8671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0CB1586-747F-4D42-8A29-7EE7A0BD8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1864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9B7FFF-92D0-4C57-880A-CD5C53A9D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CDFBA151-43A9-4FCE-A3A8-FB72145967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54F7C77-ED4C-4E75-9FC3-2C14485D7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1F0E0EE-C459-432A-9099-1E5FFDB35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E869ECA-5469-4D60-BA58-330B4BE5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01F33D7-0523-4D5E-90E7-39376796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6047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ED6E57-8062-45D9-80E4-8B08A415A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299D722-6362-4C8F-AE64-00BBD3EAF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259648D-1A23-4A15-9006-53EC6B636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1B5B25-0911-40D2-99A5-63310F2FB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72C079-D1D3-4133-83B6-1366646F0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85512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DF3426CF-0EF9-4765-9568-6F34D6282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F69DDFD-501F-4FC4-B805-D1E25FC165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36D93C6-2E0F-4137-8BE9-2AD18A1DF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FF0C66E-F8A7-4B91-859E-9E670F33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F97EB91-90D5-45AA-A45D-E20DD3E57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9850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65911D8-8E2C-44CE-952B-6B398E1DC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CB9143F-B0F4-46DD-9A76-5B153101F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0FF8160-8704-4449-BFA2-470198D79B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50F4-40AE-4EFD-A1D0-467799161F4D}" type="datetimeFigureOut">
              <a:rPr lang="nl-BE" smtClean="0"/>
              <a:t>13/05/2020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EE02422-E6D6-44F3-9B13-F19100D4F8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3F0CB33-96EA-4965-8D57-520A62B7FF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3B77-0082-4339-A32E-7B370D86A4A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4226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gebouw, buiten, baksteen, straat&#10;&#10;Automatisch gegenereerde beschrijving">
            <a:extLst>
              <a:ext uri="{FF2B5EF4-FFF2-40B4-BE49-F238E27FC236}">
                <a16:creationId xmlns:a16="http://schemas.microsoft.com/office/drawing/2014/main" id="{5BAAE188-F6AF-4FCF-993D-D773506546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2" r="42986" b="8478"/>
          <a:stretch/>
        </p:blipFill>
        <p:spPr>
          <a:xfrm rot="16200000">
            <a:off x="4428744" y="-905256"/>
            <a:ext cx="6858000" cy="866851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BC148D4-3EAD-49AE-B571-1C49CC584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nl-BE" sz="4400"/>
              <a:t>Wat als jij verantwoordelijk was voor een land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2313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rots, stapel, fruit, voedsel&#10;&#10;Automatisch gegenereerde beschrijving">
            <a:extLst>
              <a:ext uri="{FF2B5EF4-FFF2-40B4-BE49-F238E27FC236}">
                <a16:creationId xmlns:a16="http://schemas.microsoft.com/office/drawing/2014/main" id="{9FED080A-4478-4F7E-B7F3-2D2FCD7589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5" b="329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3154857-1A5D-4CB0-AF2E-072C6422EB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nl-BE" sz="3100"/>
              <a:t>Wat als jij verantwoordelijk was voor mensen die je niet kent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75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uiten, gebouw, stad, natuur&#10;&#10;Automatisch gegenereerde beschrijving">
            <a:extLst>
              <a:ext uri="{FF2B5EF4-FFF2-40B4-BE49-F238E27FC236}">
                <a16:creationId xmlns:a16="http://schemas.microsoft.com/office/drawing/2014/main" id="{4FAB85AF-06A0-4C84-8265-FAE3DC3575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D9A0FB9-756F-4739-B6C7-5C44E9E425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300">
                <a:solidFill>
                  <a:schemeClr val="tx1">
                    <a:lumMod val="85000"/>
                    <a:lumOff val="15000"/>
                  </a:schemeClr>
                </a:solidFill>
              </a:rPr>
              <a:t>Wat als je verantwoordelijk bent voor alle mensen op de aarde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065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26E0BFB-CDF1-4990-8C11-AC849311E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vogel, dier, buiten, zwart&#10;&#10;Automatisch gegenereerde beschrijving">
            <a:extLst>
              <a:ext uri="{FF2B5EF4-FFF2-40B4-BE49-F238E27FC236}">
                <a16:creationId xmlns:a16="http://schemas.microsoft.com/office/drawing/2014/main" id="{690DA20A-9EA9-47A8-8502-1F15BBE5ED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8" t="9091" r="24244"/>
          <a:stretch/>
        </p:blipFill>
        <p:spPr>
          <a:xfrm rot="16200000">
            <a:off x="905254" y="-905256"/>
            <a:ext cx="6858000" cy="866851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069A1F8-9BEB-4786-9694-FC48B2D7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88244" y="0"/>
            <a:ext cx="940375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0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EE089FBF-B4A5-41B1-9DB0-5F4A78034B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8600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nl-BE" sz="4400" dirty="0"/>
              <a:t>Wat als jij verantwoordelijk was voor alle pinguïns op de wereld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11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teken, buiten, gebouw, tekst&#10;&#10;Automatisch gegenereerde beschrijving">
            <a:extLst>
              <a:ext uri="{FF2B5EF4-FFF2-40B4-BE49-F238E27FC236}">
                <a16:creationId xmlns:a16="http://schemas.microsoft.com/office/drawing/2014/main" id="{5826E6A4-3262-4AD3-BFED-050A622A79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791B9894-508A-4E8F-9208-03622EDCD9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Wat als verantwoordelijkheid niet bestond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752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A92BC41-5AE1-432E-87C7-12BF9E03D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01415" y="476778"/>
            <a:ext cx="7212450" cy="5920653"/>
          </a:xfrm>
          <a:prstGeom prst="rect">
            <a:avLst/>
          </a:prstGeom>
          <a:solidFill>
            <a:srgbClr val="74603F">
              <a:alpha val="9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E36C4E3-230D-40EA-8F29-870A6E6208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495" y="1179095"/>
            <a:ext cx="5956353" cy="3404488"/>
          </a:xfrm>
        </p:spPr>
        <p:txBody>
          <a:bodyPr>
            <a:normAutofit/>
          </a:bodyPr>
          <a:lstStyle/>
          <a:p>
            <a:pPr algn="l"/>
            <a:r>
              <a:rPr lang="nl-BE" sz="4800">
                <a:solidFill>
                  <a:srgbClr val="FFFFFF"/>
                </a:solidFill>
              </a:rPr>
              <a:t>Wat als je niet verantwoordelijk mag zijn voor jezelf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C0E1208-0B30-4396-AE7C-AEBFFAEE6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87478" y="4713662"/>
            <a:ext cx="365760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fbeelding 4" descr="Afbeelding met rots, buiten, natuur, voedsel&#10;&#10;Automatisch gegenereerde beschrijving">
            <a:extLst>
              <a:ext uri="{FF2B5EF4-FFF2-40B4-BE49-F238E27FC236}">
                <a16:creationId xmlns:a16="http://schemas.microsoft.com/office/drawing/2014/main" id="{F3914AAE-A820-47FC-B5EF-762A4ED4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7" r="2" b="183"/>
          <a:stretch/>
        </p:blipFill>
        <p:spPr>
          <a:xfrm rot="5400000">
            <a:off x="-552647" y="1504912"/>
            <a:ext cx="5920653" cy="386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8518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Breedbeeld</PresentationFormat>
  <Paragraphs>6</Paragraphs>
  <Slides>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Kantoorthema</vt:lpstr>
      <vt:lpstr>Wat als jij verantwoordelijk was voor een land</vt:lpstr>
      <vt:lpstr>Wat als jij verantwoordelijk was voor mensen die je niet kent</vt:lpstr>
      <vt:lpstr>Wat als je verantwoordelijk bent voor alle mensen op de aarde</vt:lpstr>
      <vt:lpstr>Wat als jij verantwoordelijk was voor alle pinguïns op de wereld</vt:lpstr>
      <vt:lpstr>Wat als verantwoordelijkheid niet bestond</vt:lpstr>
      <vt:lpstr>Wat als je niet verantwoordelijk mag zijn voor jezelf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 als jij verantwoordelijk was voor een land</dc:title>
  <dc:creator>laura robben</dc:creator>
  <cp:lastModifiedBy>laura robben</cp:lastModifiedBy>
  <cp:revision>2</cp:revision>
  <dcterms:created xsi:type="dcterms:W3CDTF">2020-05-13T12:17:39Z</dcterms:created>
  <dcterms:modified xsi:type="dcterms:W3CDTF">2020-05-13T14:07:37Z</dcterms:modified>
</cp:coreProperties>
</file>